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22"/>
  </p:notesMasterIdLst>
  <p:sldIdLst>
    <p:sldId id="263" r:id="rId2"/>
    <p:sldId id="296" r:id="rId3"/>
    <p:sldId id="294" r:id="rId4"/>
    <p:sldId id="267" r:id="rId5"/>
    <p:sldId id="319" r:id="rId6"/>
    <p:sldId id="320" r:id="rId7"/>
    <p:sldId id="326" r:id="rId8"/>
    <p:sldId id="330" r:id="rId9"/>
    <p:sldId id="270" r:id="rId10"/>
    <p:sldId id="273" r:id="rId11"/>
    <p:sldId id="297" r:id="rId12"/>
    <p:sldId id="290" r:id="rId13"/>
    <p:sldId id="259" r:id="rId14"/>
    <p:sldId id="298" r:id="rId15"/>
    <p:sldId id="299" r:id="rId16"/>
    <p:sldId id="300" r:id="rId17"/>
    <p:sldId id="301" r:id="rId18"/>
    <p:sldId id="327" r:id="rId19"/>
    <p:sldId id="328" r:id="rId20"/>
    <p:sldId id="280" r:id="rId21"/>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434" autoAdjust="0"/>
    <p:restoredTop sz="94625" autoAdjust="0"/>
  </p:normalViewPr>
  <p:slideViewPr>
    <p:cSldViewPr>
      <p:cViewPr varScale="1">
        <p:scale>
          <a:sx n="80" d="100"/>
          <a:sy n="80" d="100"/>
        </p:scale>
        <p:origin x="-1915"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7F2E44-26F4-4731-80A9-FCCE8EB08AF4}"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E6263011-D68D-444F-A6FE-73A9CF797198}">
      <dgm:prSet phldrT="[Text]" custT="1"/>
      <dgm:spPr/>
      <dgm:t>
        <a:bodyPr/>
        <a:lstStyle/>
        <a:p>
          <a:r>
            <a:rPr lang="en-US" altLang="el-GR" sz="800" b="1" dirty="0" smtClean="0">
              <a:solidFill>
                <a:srgbClr val="002060"/>
              </a:solidFill>
              <a:latin typeface="+mn-lt"/>
            </a:rPr>
            <a:t>Information collection (multi-disciplinary)</a:t>
          </a:r>
          <a:endParaRPr lang="en-US" sz="800" b="1" dirty="0">
            <a:solidFill>
              <a:srgbClr val="002060"/>
            </a:solidFill>
            <a:latin typeface="+mn-lt"/>
          </a:endParaRPr>
        </a:p>
      </dgm:t>
    </dgm:pt>
    <dgm:pt modelId="{78647544-C456-446D-92CD-B9601FF56A24}" type="parTrans" cxnId="{940BC4A0-2BE0-4BAC-8391-B159D34797A3}">
      <dgm:prSet/>
      <dgm:spPr/>
      <dgm:t>
        <a:bodyPr/>
        <a:lstStyle/>
        <a:p>
          <a:endParaRPr lang="en-US" sz="800" b="1">
            <a:solidFill>
              <a:srgbClr val="002060"/>
            </a:solidFill>
            <a:latin typeface="+mn-lt"/>
          </a:endParaRPr>
        </a:p>
      </dgm:t>
    </dgm:pt>
    <dgm:pt modelId="{C7D334C6-5818-48EF-B485-BE152AC9DEAB}" type="sibTrans" cxnId="{940BC4A0-2BE0-4BAC-8391-B159D34797A3}">
      <dgm:prSet custT="1"/>
      <dgm:spPr/>
      <dgm:t>
        <a:bodyPr/>
        <a:lstStyle/>
        <a:p>
          <a:endParaRPr lang="en-US" sz="800" b="1">
            <a:solidFill>
              <a:srgbClr val="002060"/>
            </a:solidFill>
            <a:latin typeface="+mn-lt"/>
          </a:endParaRPr>
        </a:p>
      </dgm:t>
    </dgm:pt>
    <dgm:pt modelId="{A1518608-334B-499B-AA20-1FBBF6DAA8EE}">
      <dgm:prSet phldrT="[Text]" custT="1"/>
      <dgm:spPr/>
      <dgm:t>
        <a:bodyPr/>
        <a:lstStyle/>
        <a:p>
          <a:r>
            <a:rPr lang="en-US" altLang="el-GR" sz="800" b="1" dirty="0" smtClean="0">
              <a:solidFill>
                <a:srgbClr val="002060"/>
              </a:solidFill>
              <a:latin typeface="+mn-lt"/>
            </a:rPr>
            <a:t>Participation &amp; cooperation of </a:t>
          </a:r>
          <a:r>
            <a:rPr lang="en-US" altLang="el-GR" sz="800" b="1" i="1" dirty="0" smtClean="0">
              <a:solidFill>
                <a:srgbClr val="002060"/>
              </a:solidFill>
              <a:latin typeface="+mn-lt"/>
            </a:rPr>
            <a:t>stakeholders</a:t>
          </a:r>
          <a:endParaRPr lang="en-US" sz="800" b="1" dirty="0">
            <a:solidFill>
              <a:srgbClr val="002060"/>
            </a:solidFill>
            <a:latin typeface="+mn-lt"/>
          </a:endParaRPr>
        </a:p>
      </dgm:t>
    </dgm:pt>
    <dgm:pt modelId="{09DA9298-7C11-4D17-A9CB-B38D273BC152}" type="parTrans" cxnId="{7C3F1FB8-14E5-435F-BBA8-FDDDA5B84C73}">
      <dgm:prSet/>
      <dgm:spPr/>
      <dgm:t>
        <a:bodyPr/>
        <a:lstStyle/>
        <a:p>
          <a:endParaRPr lang="en-US" sz="800" b="1">
            <a:solidFill>
              <a:srgbClr val="002060"/>
            </a:solidFill>
            <a:latin typeface="+mn-lt"/>
          </a:endParaRPr>
        </a:p>
      </dgm:t>
    </dgm:pt>
    <dgm:pt modelId="{DFB6AD5C-91CE-41B7-B557-D3FD5BC5A7D6}" type="sibTrans" cxnId="{7C3F1FB8-14E5-435F-BBA8-FDDDA5B84C73}">
      <dgm:prSet custT="1"/>
      <dgm:spPr/>
      <dgm:t>
        <a:bodyPr/>
        <a:lstStyle/>
        <a:p>
          <a:endParaRPr lang="en-US" sz="800" b="1">
            <a:solidFill>
              <a:srgbClr val="002060"/>
            </a:solidFill>
            <a:latin typeface="+mn-lt"/>
          </a:endParaRPr>
        </a:p>
      </dgm:t>
    </dgm:pt>
    <dgm:pt modelId="{698DBB00-F13E-4215-B368-C082317FE647}">
      <dgm:prSet phldrT="[Text]" custT="1"/>
      <dgm:spPr/>
      <dgm:t>
        <a:bodyPr/>
        <a:lstStyle/>
        <a:p>
          <a:r>
            <a:rPr lang="en-US" altLang="el-GR" sz="800" b="1" dirty="0" smtClean="0">
              <a:solidFill>
                <a:srgbClr val="002060"/>
              </a:solidFill>
              <a:latin typeface="+mn-lt"/>
            </a:rPr>
            <a:t>Planning</a:t>
          </a:r>
          <a:endParaRPr lang="en-US" sz="800" b="1" dirty="0">
            <a:solidFill>
              <a:srgbClr val="002060"/>
            </a:solidFill>
            <a:latin typeface="+mn-lt"/>
          </a:endParaRPr>
        </a:p>
      </dgm:t>
    </dgm:pt>
    <dgm:pt modelId="{CB97D95E-DF9A-4B51-B1CD-F49D8A14667E}" type="parTrans" cxnId="{6DE08C8B-4BAC-4BC3-B097-66B786FEF9C7}">
      <dgm:prSet/>
      <dgm:spPr/>
      <dgm:t>
        <a:bodyPr/>
        <a:lstStyle/>
        <a:p>
          <a:endParaRPr lang="en-US" sz="800" b="1">
            <a:solidFill>
              <a:srgbClr val="002060"/>
            </a:solidFill>
            <a:latin typeface="+mn-lt"/>
          </a:endParaRPr>
        </a:p>
      </dgm:t>
    </dgm:pt>
    <dgm:pt modelId="{6172ADF5-03FD-4145-8A57-5B493803D978}" type="sibTrans" cxnId="{6DE08C8B-4BAC-4BC3-B097-66B786FEF9C7}">
      <dgm:prSet custT="1"/>
      <dgm:spPr/>
      <dgm:t>
        <a:bodyPr/>
        <a:lstStyle/>
        <a:p>
          <a:endParaRPr lang="en-US" sz="800" b="1">
            <a:solidFill>
              <a:srgbClr val="002060"/>
            </a:solidFill>
            <a:latin typeface="+mn-lt"/>
          </a:endParaRPr>
        </a:p>
      </dgm:t>
    </dgm:pt>
    <dgm:pt modelId="{6172A8EA-7824-407B-A4A5-CD2F218FDD1A}">
      <dgm:prSet phldrT="[Text]" custT="1"/>
      <dgm:spPr/>
      <dgm:t>
        <a:bodyPr/>
        <a:lstStyle/>
        <a:p>
          <a:r>
            <a:rPr lang="en-US" altLang="el-GR" sz="800" b="1" dirty="0" smtClean="0">
              <a:solidFill>
                <a:srgbClr val="002060"/>
              </a:solidFill>
              <a:latin typeface="+mn-lt"/>
            </a:rPr>
            <a:t>Decision making</a:t>
          </a:r>
          <a:endParaRPr lang="en-US" sz="800" b="1" dirty="0">
            <a:solidFill>
              <a:srgbClr val="002060"/>
            </a:solidFill>
            <a:latin typeface="+mn-lt"/>
          </a:endParaRPr>
        </a:p>
      </dgm:t>
    </dgm:pt>
    <dgm:pt modelId="{64F51786-77B9-4DDD-ACA9-A1EAECAE582A}" type="parTrans" cxnId="{E4AFF2D6-5CB9-4275-8662-C773584BBBAE}">
      <dgm:prSet/>
      <dgm:spPr/>
      <dgm:t>
        <a:bodyPr/>
        <a:lstStyle/>
        <a:p>
          <a:endParaRPr lang="en-US" sz="800" b="1">
            <a:solidFill>
              <a:srgbClr val="002060"/>
            </a:solidFill>
            <a:latin typeface="+mn-lt"/>
          </a:endParaRPr>
        </a:p>
      </dgm:t>
    </dgm:pt>
    <dgm:pt modelId="{F8EB56B7-45BC-4DCE-9C59-847D1DEBF31D}" type="sibTrans" cxnId="{E4AFF2D6-5CB9-4275-8662-C773584BBBAE}">
      <dgm:prSet custT="1"/>
      <dgm:spPr/>
      <dgm:t>
        <a:bodyPr/>
        <a:lstStyle/>
        <a:p>
          <a:endParaRPr lang="en-US" sz="800" b="1">
            <a:solidFill>
              <a:srgbClr val="002060"/>
            </a:solidFill>
            <a:latin typeface="+mn-lt"/>
          </a:endParaRPr>
        </a:p>
      </dgm:t>
    </dgm:pt>
    <dgm:pt modelId="{3CB23829-3E9B-4C18-B4B9-292081BC289B}">
      <dgm:prSet phldrT="[Text]" custT="1"/>
      <dgm:spPr/>
      <dgm:t>
        <a:bodyPr/>
        <a:lstStyle/>
        <a:p>
          <a:r>
            <a:rPr lang="en-US" sz="800" b="1" dirty="0" smtClean="0">
              <a:solidFill>
                <a:srgbClr val="002060"/>
              </a:solidFill>
              <a:latin typeface="+mn-lt"/>
            </a:rPr>
            <a:t>Management</a:t>
          </a:r>
          <a:endParaRPr lang="en-US" sz="800" b="1" dirty="0">
            <a:solidFill>
              <a:srgbClr val="002060"/>
            </a:solidFill>
            <a:latin typeface="+mn-lt"/>
          </a:endParaRPr>
        </a:p>
      </dgm:t>
    </dgm:pt>
    <dgm:pt modelId="{7002F9D1-1A82-41A6-8962-1A27215A5E2B}" type="parTrans" cxnId="{875F733A-94A1-46B3-955B-55929A68A4B7}">
      <dgm:prSet/>
      <dgm:spPr/>
      <dgm:t>
        <a:bodyPr/>
        <a:lstStyle/>
        <a:p>
          <a:endParaRPr lang="en-US" sz="800" b="1">
            <a:solidFill>
              <a:srgbClr val="002060"/>
            </a:solidFill>
            <a:latin typeface="+mn-lt"/>
          </a:endParaRPr>
        </a:p>
      </dgm:t>
    </dgm:pt>
    <dgm:pt modelId="{F8BC9C17-145C-4FA0-B72F-9C1F6E51719C}" type="sibTrans" cxnId="{875F733A-94A1-46B3-955B-55929A68A4B7}">
      <dgm:prSet custT="1"/>
      <dgm:spPr/>
      <dgm:t>
        <a:bodyPr/>
        <a:lstStyle/>
        <a:p>
          <a:endParaRPr lang="en-US" sz="800" b="1">
            <a:solidFill>
              <a:srgbClr val="002060"/>
            </a:solidFill>
            <a:latin typeface="+mn-lt"/>
          </a:endParaRPr>
        </a:p>
      </dgm:t>
    </dgm:pt>
    <dgm:pt modelId="{AC3DB4DB-A48E-479E-A894-BC4B179EB998}">
      <dgm:prSet custT="1"/>
      <dgm:spPr/>
      <dgm:t>
        <a:bodyPr/>
        <a:lstStyle/>
        <a:p>
          <a:r>
            <a:rPr lang="en-US" sz="800" b="1" dirty="0" smtClean="0">
              <a:solidFill>
                <a:srgbClr val="002060"/>
              </a:solidFill>
              <a:latin typeface="+mn-lt"/>
            </a:rPr>
            <a:t>Monitoring</a:t>
          </a:r>
          <a:endParaRPr lang="en-US" sz="800" b="1" dirty="0">
            <a:solidFill>
              <a:srgbClr val="002060"/>
            </a:solidFill>
            <a:latin typeface="+mn-lt"/>
          </a:endParaRPr>
        </a:p>
      </dgm:t>
    </dgm:pt>
    <dgm:pt modelId="{1C336A83-D910-4981-9625-34EDCB325A9A}" type="parTrans" cxnId="{769FF5B2-EDC3-404F-A77F-DCFB67966B89}">
      <dgm:prSet/>
      <dgm:spPr/>
      <dgm:t>
        <a:bodyPr/>
        <a:lstStyle/>
        <a:p>
          <a:endParaRPr lang="en-US" sz="800" b="1">
            <a:solidFill>
              <a:srgbClr val="002060"/>
            </a:solidFill>
            <a:latin typeface="+mn-lt"/>
          </a:endParaRPr>
        </a:p>
      </dgm:t>
    </dgm:pt>
    <dgm:pt modelId="{B8059FFB-12ED-4F23-97A4-472680363AAD}" type="sibTrans" cxnId="{769FF5B2-EDC3-404F-A77F-DCFB67966B89}">
      <dgm:prSet custT="1"/>
      <dgm:spPr/>
      <dgm:t>
        <a:bodyPr/>
        <a:lstStyle/>
        <a:p>
          <a:endParaRPr lang="en-US" sz="800" b="1">
            <a:solidFill>
              <a:srgbClr val="002060"/>
            </a:solidFill>
            <a:latin typeface="+mn-lt"/>
          </a:endParaRPr>
        </a:p>
      </dgm:t>
    </dgm:pt>
    <dgm:pt modelId="{3617788E-660E-4EF6-BE03-6FDAB59C1E2A}" type="pres">
      <dgm:prSet presAssocID="{E07F2E44-26F4-4731-80A9-FCCE8EB08AF4}" presName="cycle" presStyleCnt="0">
        <dgm:presLayoutVars>
          <dgm:dir/>
          <dgm:resizeHandles val="exact"/>
        </dgm:presLayoutVars>
      </dgm:prSet>
      <dgm:spPr/>
      <dgm:t>
        <a:bodyPr/>
        <a:lstStyle/>
        <a:p>
          <a:endParaRPr lang="el-GR"/>
        </a:p>
      </dgm:t>
    </dgm:pt>
    <dgm:pt modelId="{EAD6D4D2-726A-477C-9826-131676A5A286}" type="pres">
      <dgm:prSet presAssocID="{E6263011-D68D-444F-A6FE-73A9CF797198}" presName="node" presStyleLbl="node1" presStyleIdx="0" presStyleCnt="6">
        <dgm:presLayoutVars>
          <dgm:bulletEnabled val="1"/>
        </dgm:presLayoutVars>
      </dgm:prSet>
      <dgm:spPr/>
      <dgm:t>
        <a:bodyPr/>
        <a:lstStyle/>
        <a:p>
          <a:endParaRPr lang="en-US"/>
        </a:p>
      </dgm:t>
    </dgm:pt>
    <dgm:pt modelId="{BC867CCF-46B1-46FA-8B64-E17809F3B1DC}" type="pres">
      <dgm:prSet presAssocID="{C7D334C6-5818-48EF-B485-BE152AC9DEAB}" presName="sibTrans" presStyleLbl="sibTrans2D1" presStyleIdx="0" presStyleCnt="6"/>
      <dgm:spPr/>
      <dgm:t>
        <a:bodyPr/>
        <a:lstStyle/>
        <a:p>
          <a:endParaRPr lang="el-GR"/>
        </a:p>
      </dgm:t>
    </dgm:pt>
    <dgm:pt modelId="{7E656479-2C83-4796-B539-A5793BFED100}" type="pres">
      <dgm:prSet presAssocID="{C7D334C6-5818-48EF-B485-BE152AC9DEAB}" presName="connectorText" presStyleLbl="sibTrans2D1" presStyleIdx="0" presStyleCnt="6"/>
      <dgm:spPr/>
      <dgm:t>
        <a:bodyPr/>
        <a:lstStyle/>
        <a:p>
          <a:endParaRPr lang="el-GR"/>
        </a:p>
      </dgm:t>
    </dgm:pt>
    <dgm:pt modelId="{0C10031C-9B5E-42F2-8C85-2DA4B707A4A5}" type="pres">
      <dgm:prSet presAssocID="{A1518608-334B-499B-AA20-1FBBF6DAA8EE}" presName="node" presStyleLbl="node1" presStyleIdx="1" presStyleCnt="6">
        <dgm:presLayoutVars>
          <dgm:bulletEnabled val="1"/>
        </dgm:presLayoutVars>
      </dgm:prSet>
      <dgm:spPr/>
      <dgm:t>
        <a:bodyPr/>
        <a:lstStyle/>
        <a:p>
          <a:endParaRPr lang="en-US"/>
        </a:p>
      </dgm:t>
    </dgm:pt>
    <dgm:pt modelId="{7772E1B2-DCBD-4153-B9C8-015DC6D18DC2}" type="pres">
      <dgm:prSet presAssocID="{DFB6AD5C-91CE-41B7-B557-D3FD5BC5A7D6}" presName="sibTrans" presStyleLbl="sibTrans2D1" presStyleIdx="1" presStyleCnt="6"/>
      <dgm:spPr/>
      <dgm:t>
        <a:bodyPr/>
        <a:lstStyle/>
        <a:p>
          <a:endParaRPr lang="el-GR"/>
        </a:p>
      </dgm:t>
    </dgm:pt>
    <dgm:pt modelId="{A5A9CE7B-5DA2-4055-BFC5-924554FD2AFE}" type="pres">
      <dgm:prSet presAssocID="{DFB6AD5C-91CE-41B7-B557-D3FD5BC5A7D6}" presName="connectorText" presStyleLbl="sibTrans2D1" presStyleIdx="1" presStyleCnt="6"/>
      <dgm:spPr/>
      <dgm:t>
        <a:bodyPr/>
        <a:lstStyle/>
        <a:p>
          <a:endParaRPr lang="el-GR"/>
        </a:p>
      </dgm:t>
    </dgm:pt>
    <dgm:pt modelId="{77B6AAEC-AC12-481E-A1E5-603F1DF328A7}" type="pres">
      <dgm:prSet presAssocID="{698DBB00-F13E-4215-B368-C082317FE647}" presName="node" presStyleLbl="node1" presStyleIdx="2" presStyleCnt="6">
        <dgm:presLayoutVars>
          <dgm:bulletEnabled val="1"/>
        </dgm:presLayoutVars>
      </dgm:prSet>
      <dgm:spPr/>
      <dgm:t>
        <a:bodyPr/>
        <a:lstStyle/>
        <a:p>
          <a:endParaRPr lang="en-US"/>
        </a:p>
      </dgm:t>
    </dgm:pt>
    <dgm:pt modelId="{2D6C29F4-F293-440C-B721-A9E62E5820FB}" type="pres">
      <dgm:prSet presAssocID="{6172ADF5-03FD-4145-8A57-5B493803D978}" presName="sibTrans" presStyleLbl="sibTrans2D1" presStyleIdx="2" presStyleCnt="6"/>
      <dgm:spPr/>
      <dgm:t>
        <a:bodyPr/>
        <a:lstStyle/>
        <a:p>
          <a:endParaRPr lang="el-GR"/>
        </a:p>
      </dgm:t>
    </dgm:pt>
    <dgm:pt modelId="{4A1810B1-77BC-4D0B-BD97-226C15EB3826}" type="pres">
      <dgm:prSet presAssocID="{6172ADF5-03FD-4145-8A57-5B493803D978}" presName="connectorText" presStyleLbl="sibTrans2D1" presStyleIdx="2" presStyleCnt="6"/>
      <dgm:spPr/>
      <dgm:t>
        <a:bodyPr/>
        <a:lstStyle/>
        <a:p>
          <a:endParaRPr lang="el-GR"/>
        </a:p>
      </dgm:t>
    </dgm:pt>
    <dgm:pt modelId="{B688B9A3-6196-47A6-A912-11B5A8ED7561}" type="pres">
      <dgm:prSet presAssocID="{6172A8EA-7824-407B-A4A5-CD2F218FDD1A}" presName="node" presStyleLbl="node1" presStyleIdx="3" presStyleCnt="6">
        <dgm:presLayoutVars>
          <dgm:bulletEnabled val="1"/>
        </dgm:presLayoutVars>
      </dgm:prSet>
      <dgm:spPr/>
      <dgm:t>
        <a:bodyPr/>
        <a:lstStyle/>
        <a:p>
          <a:endParaRPr lang="en-US"/>
        </a:p>
      </dgm:t>
    </dgm:pt>
    <dgm:pt modelId="{D39AD0DD-E99E-4FBC-97E8-E3A90B35D1DD}" type="pres">
      <dgm:prSet presAssocID="{F8EB56B7-45BC-4DCE-9C59-847D1DEBF31D}" presName="sibTrans" presStyleLbl="sibTrans2D1" presStyleIdx="3" presStyleCnt="6"/>
      <dgm:spPr/>
      <dgm:t>
        <a:bodyPr/>
        <a:lstStyle/>
        <a:p>
          <a:endParaRPr lang="el-GR"/>
        </a:p>
      </dgm:t>
    </dgm:pt>
    <dgm:pt modelId="{EAF6179A-D346-4B29-B33F-9C294EC54D5B}" type="pres">
      <dgm:prSet presAssocID="{F8EB56B7-45BC-4DCE-9C59-847D1DEBF31D}" presName="connectorText" presStyleLbl="sibTrans2D1" presStyleIdx="3" presStyleCnt="6"/>
      <dgm:spPr/>
      <dgm:t>
        <a:bodyPr/>
        <a:lstStyle/>
        <a:p>
          <a:endParaRPr lang="el-GR"/>
        </a:p>
      </dgm:t>
    </dgm:pt>
    <dgm:pt modelId="{ABBC0791-C814-4709-A578-56664A7D58BE}" type="pres">
      <dgm:prSet presAssocID="{3CB23829-3E9B-4C18-B4B9-292081BC289B}" presName="node" presStyleLbl="node1" presStyleIdx="4" presStyleCnt="6">
        <dgm:presLayoutVars>
          <dgm:bulletEnabled val="1"/>
        </dgm:presLayoutVars>
      </dgm:prSet>
      <dgm:spPr/>
      <dgm:t>
        <a:bodyPr/>
        <a:lstStyle/>
        <a:p>
          <a:endParaRPr lang="el-GR"/>
        </a:p>
      </dgm:t>
    </dgm:pt>
    <dgm:pt modelId="{0595A4B8-A2F9-4B54-B5AE-34386311C3C2}" type="pres">
      <dgm:prSet presAssocID="{F8BC9C17-145C-4FA0-B72F-9C1F6E51719C}" presName="sibTrans" presStyleLbl="sibTrans2D1" presStyleIdx="4" presStyleCnt="6"/>
      <dgm:spPr/>
      <dgm:t>
        <a:bodyPr/>
        <a:lstStyle/>
        <a:p>
          <a:endParaRPr lang="el-GR"/>
        </a:p>
      </dgm:t>
    </dgm:pt>
    <dgm:pt modelId="{D8F3998B-9B64-4CE9-9C29-A4958B86EA17}" type="pres">
      <dgm:prSet presAssocID="{F8BC9C17-145C-4FA0-B72F-9C1F6E51719C}" presName="connectorText" presStyleLbl="sibTrans2D1" presStyleIdx="4" presStyleCnt="6"/>
      <dgm:spPr/>
      <dgm:t>
        <a:bodyPr/>
        <a:lstStyle/>
        <a:p>
          <a:endParaRPr lang="el-GR"/>
        </a:p>
      </dgm:t>
    </dgm:pt>
    <dgm:pt modelId="{CF78DEFD-97CF-48F4-B349-13D46C9A8B76}" type="pres">
      <dgm:prSet presAssocID="{AC3DB4DB-A48E-479E-A894-BC4B179EB998}" presName="node" presStyleLbl="node1" presStyleIdx="5" presStyleCnt="6">
        <dgm:presLayoutVars>
          <dgm:bulletEnabled val="1"/>
        </dgm:presLayoutVars>
      </dgm:prSet>
      <dgm:spPr/>
      <dgm:t>
        <a:bodyPr/>
        <a:lstStyle/>
        <a:p>
          <a:endParaRPr lang="el-GR"/>
        </a:p>
      </dgm:t>
    </dgm:pt>
    <dgm:pt modelId="{D74589A0-AD8F-414E-A691-C0D834CF8D8D}" type="pres">
      <dgm:prSet presAssocID="{B8059FFB-12ED-4F23-97A4-472680363AAD}" presName="sibTrans" presStyleLbl="sibTrans2D1" presStyleIdx="5" presStyleCnt="6"/>
      <dgm:spPr/>
      <dgm:t>
        <a:bodyPr/>
        <a:lstStyle/>
        <a:p>
          <a:endParaRPr lang="el-GR"/>
        </a:p>
      </dgm:t>
    </dgm:pt>
    <dgm:pt modelId="{2BFE73F5-46FF-4C80-AB4D-40825855CEEF}" type="pres">
      <dgm:prSet presAssocID="{B8059FFB-12ED-4F23-97A4-472680363AAD}" presName="connectorText" presStyleLbl="sibTrans2D1" presStyleIdx="5" presStyleCnt="6"/>
      <dgm:spPr/>
      <dgm:t>
        <a:bodyPr/>
        <a:lstStyle/>
        <a:p>
          <a:endParaRPr lang="el-GR"/>
        </a:p>
      </dgm:t>
    </dgm:pt>
  </dgm:ptLst>
  <dgm:cxnLst>
    <dgm:cxn modelId="{469A4109-1232-4EDD-9200-D6425978B3AC}" type="presOf" srcId="{A1518608-334B-499B-AA20-1FBBF6DAA8EE}" destId="{0C10031C-9B5E-42F2-8C85-2DA4B707A4A5}" srcOrd="0" destOrd="0" presId="urn:microsoft.com/office/officeart/2005/8/layout/cycle2"/>
    <dgm:cxn modelId="{E4AFF2D6-5CB9-4275-8662-C773584BBBAE}" srcId="{E07F2E44-26F4-4731-80A9-FCCE8EB08AF4}" destId="{6172A8EA-7824-407B-A4A5-CD2F218FDD1A}" srcOrd="3" destOrd="0" parTransId="{64F51786-77B9-4DDD-ACA9-A1EAECAE582A}" sibTransId="{F8EB56B7-45BC-4DCE-9C59-847D1DEBF31D}"/>
    <dgm:cxn modelId="{7C3F1FB8-14E5-435F-BBA8-FDDDA5B84C73}" srcId="{E07F2E44-26F4-4731-80A9-FCCE8EB08AF4}" destId="{A1518608-334B-499B-AA20-1FBBF6DAA8EE}" srcOrd="1" destOrd="0" parTransId="{09DA9298-7C11-4D17-A9CB-B38D273BC152}" sibTransId="{DFB6AD5C-91CE-41B7-B557-D3FD5BC5A7D6}"/>
    <dgm:cxn modelId="{DCECB81F-2F66-4873-8D42-B2710F1C723C}" type="presOf" srcId="{E6263011-D68D-444F-A6FE-73A9CF797198}" destId="{EAD6D4D2-726A-477C-9826-131676A5A286}" srcOrd="0" destOrd="0" presId="urn:microsoft.com/office/officeart/2005/8/layout/cycle2"/>
    <dgm:cxn modelId="{29D89006-9868-4683-933C-9C4BF8A081DB}" type="presOf" srcId="{6172ADF5-03FD-4145-8A57-5B493803D978}" destId="{2D6C29F4-F293-440C-B721-A9E62E5820FB}" srcOrd="0" destOrd="0" presId="urn:microsoft.com/office/officeart/2005/8/layout/cycle2"/>
    <dgm:cxn modelId="{5C43FD7F-7EEA-4C56-8A33-C32F7EA9E6DF}" type="presOf" srcId="{6172A8EA-7824-407B-A4A5-CD2F218FDD1A}" destId="{B688B9A3-6196-47A6-A912-11B5A8ED7561}" srcOrd="0" destOrd="0" presId="urn:microsoft.com/office/officeart/2005/8/layout/cycle2"/>
    <dgm:cxn modelId="{70B85339-356B-4329-8621-49A063456C36}" type="presOf" srcId="{DFB6AD5C-91CE-41B7-B557-D3FD5BC5A7D6}" destId="{7772E1B2-DCBD-4153-B9C8-015DC6D18DC2}" srcOrd="0" destOrd="0" presId="urn:microsoft.com/office/officeart/2005/8/layout/cycle2"/>
    <dgm:cxn modelId="{FC297BCA-03AC-4B8C-B441-7888C92AFA51}" type="presOf" srcId="{C7D334C6-5818-48EF-B485-BE152AC9DEAB}" destId="{7E656479-2C83-4796-B539-A5793BFED100}" srcOrd="1" destOrd="0" presId="urn:microsoft.com/office/officeart/2005/8/layout/cycle2"/>
    <dgm:cxn modelId="{940BC4A0-2BE0-4BAC-8391-B159D34797A3}" srcId="{E07F2E44-26F4-4731-80A9-FCCE8EB08AF4}" destId="{E6263011-D68D-444F-A6FE-73A9CF797198}" srcOrd="0" destOrd="0" parTransId="{78647544-C456-446D-92CD-B9601FF56A24}" sibTransId="{C7D334C6-5818-48EF-B485-BE152AC9DEAB}"/>
    <dgm:cxn modelId="{6DD781A2-5E8F-45BF-8D4A-422839F58BF7}" type="presOf" srcId="{C7D334C6-5818-48EF-B485-BE152AC9DEAB}" destId="{BC867CCF-46B1-46FA-8B64-E17809F3B1DC}" srcOrd="0" destOrd="0" presId="urn:microsoft.com/office/officeart/2005/8/layout/cycle2"/>
    <dgm:cxn modelId="{6DE08C8B-4BAC-4BC3-B097-66B786FEF9C7}" srcId="{E07F2E44-26F4-4731-80A9-FCCE8EB08AF4}" destId="{698DBB00-F13E-4215-B368-C082317FE647}" srcOrd="2" destOrd="0" parTransId="{CB97D95E-DF9A-4B51-B1CD-F49D8A14667E}" sibTransId="{6172ADF5-03FD-4145-8A57-5B493803D978}"/>
    <dgm:cxn modelId="{DE2AF141-7A54-402E-98A9-42A61F0B0756}" type="presOf" srcId="{B8059FFB-12ED-4F23-97A4-472680363AAD}" destId="{2BFE73F5-46FF-4C80-AB4D-40825855CEEF}" srcOrd="1" destOrd="0" presId="urn:microsoft.com/office/officeart/2005/8/layout/cycle2"/>
    <dgm:cxn modelId="{C07CAC2F-D3F1-44E9-8D4F-894322E60B08}" type="presOf" srcId="{E07F2E44-26F4-4731-80A9-FCCE8EB08AF4}" destId="{3617788E-660E-4EF6-BE03-6FDAB59C1E2A}" srcOrd="0" destOrd="0" presId="urn:microsoft.com/office/officeart/2005/8/layout/cycle2"/>
    <dgm:cxn modelId="{08A4992C-C89E-493E-8965-DF58D0C9BEA4}" type="presOf" srcId="{AC3DB4DB-A48E-479E-A894-BC4B179EB998}" destId="{CF78DEFD-97CF-48F4-B349-13D46C9A8B76}" srcOrd="0" destOrd="0" presId="urn:microsoft.com/office/officeart/2005/8/layout/cycle2"/>
    <dgm:cxn modelId="{C9D10CDE-40BD-4F47-8476-35AD09DFD1DC}" type="presOf" srcId="{F8BC9C17-145C-4FA0-B72F-9C1F6E51719C}" destId="{D8F3998B-9B64-4CE9-9C29-A4958B86EA17}" srcOrd="1" destOrd="0" presId="urn:microsoft.com/office/officeart/2005/8/layout/cycle2"/>
    <dgm:cxn modelId="{624873BF-E203-4711-8FC4-18E85BB6E1C6}" type="presOf" srcId="{3CB23829-3E9B-4C18-B4B9-292081BC289B}" destId="{ABBC0791-C814-4709-A578-56664A7D58BE}" srcOrd="0" destOrd="0" presId="urn:microsoft.com/office/officeart/2005/8/layout/cycle2"/>
    <dgm:cxn modelId="{EAD32303-24E1-4D32-87FB-AF94F020A975}" type="presOf" srcId="{698DBB00-F13E-4215-B368-C082317FE647}" destId="{77B6AAEC-AC12-481E-A1E5-603F1DF328A7}" srcOrd="0" destOrd="0" presId="urn:microsoft.com/office/officeart/2005/8/layout/cycle2"/>
    <dgm:cxn modelId="{DD20F1E6-39FC-4C25-AE5B-5AAA9B4306CA}" type="presOf" srcId="{DFB6AD5C-91CE-41B7-B557-D3FD5BC5A7D6}" destId="{A5A9CE7B-5DA2-4055-BFC5-924554FD2AFE}" srcOrd="1" destOrd="0" presId="urn:microsoft.com/office/officeart/2005/8/layout/cycle2"/>
    <dgm:cxn modelId="{662EBE8A-CFE4-419D-9A8F-CE96C7622958}" type="presOf" srcId="{B8059FFB-12ED-4F23-97A4-472680363AAD}" destId="{D74589A0-AD8F-414E-A691-C0D834CF8D8D}" srcOrd="0" destOrd="0" presId="urn:microsoft.com/office/officeart/2005/8/layout/cycle2"/>
    <dgm:cxn modelId="{B891DF4F-35A4-435B-A591-ABB9212069A7}" type="presOf" srcId="{F8EB56B7-45BC-4DCE-9C59-847D1DEBF31D}" destId="{D39AD0DD-E99E-4FBC-97E8-E3A90B35D1DD}" srcOrd="0" destOrd="0" presId="urn:microsoft.com/office/officeart/2005/8/layout/cycle2"/>
    <dgm:cxn modelId="{FDFD2D2B-7A03-4687-9B76-8B1C3944464B}" type="presOf" srcId="{F8BC9C17-145C-4FA0-B72F-9C1F6E51719C}" destId="{0595A4B8-A2F9-4B54-B5AE-34386311C3C2}" srcOrd="0" destOrd="0" presId="urn:microsoft.com/office/officeart/2005/8/layout/cycle2"/>
    <dgm:cxn modelId="{D3F9A26E-DE37-4EE1-B07D-B557432FDDB7}" type="presOf" srcId="{6172ADF5-03FD-4145-8A57-5B493803D978}" destId="{4A1810B1-77BC-4D0B-BD97-226C15EB3826}" srcOrd="1" destOrd="0" presId="urn:microsoft.com/office/officeart/2005/8/layout/cycle2"/>
    <dgm:cxn modelId="{875F733A-94A1-46B3-955B-55929A68A4B7}" srcId="{E07F2E44-26F4-4731-80A9-FCCE8EB08AF4}" destId="{3CB23829-3E9B-4C18-B4B9-292081BC289B}" srcOrd="4" destOrd="0" parTransId="{7002F9D1-1A82-41A6-8962-1A27215A5E2B}" sibTransId="{F8BC9C17-145C-4FA0-B72F-9C1F6E51719C}"/>
    <dgm:cxn modelId="{136E4018-EA98-4425-BC97-BB99444E22EE}" type="presOf" srcId="{F8EB56B7-45BC-4DCE-9C59-847D1DEBF31D}" destId="{EAF6179A-D346-4B29-B33F-9C294EC54D5B}" srcOrd="1" destOrd="0" presId="urn:microsoft.com/office/officeart/2005/8/layout/cycle2"/>
    <dgm:cxn modelId="{769FF5B2-EDC3-404F-A77F-DCFB67966B89}" srcId="{E07F2E44-26F4-4731-80A9-FCCE8EB08AF4}" destId="{AC3DB4DB-A48E-479E-A894-BC4B179EB998}" srcOrd="5" destOrd="0" parTransId="{1C336A83-D910-4981-9625-34EDCB325A9A}" sibTransId="{B8059FFB-12ED-4F23-97A4-472680363AAD}"/>
    <dgm:cxn modelId="{337E3FAC-4E09-4030-BA47-9789FCBB7749}" type="presParOf" srcId="{3617788E-660E-4EF6-BE03-6FDAB59C1E2A}" destId="{EAD6D4D2-726A-477C-9826-131676A5A286}" srcOrd="0" destOrd="0" presId="urn:microsoft.com/office/officeart/2005/8/layout/cycle2"/>
    <dgm:cxn modelId="{9A2A9B2C-74E7-42D9-A067-8194A57CD7D6}" type="presParOf" srcId="{3617788E-660E-4EF6-BE03-6FDAB59C1E2A}" destId="{BC867CCF-46B1-46FA-8B64-E17809F3B1DC}" srcOrd="1" destOrd="0" presId="urn:microsoft.com/office/officeart/2005/8/layout/cycle2"/>
    <dgm:cxn modelId="{40221AF9-3C1B-4216-B15F-B7A311EC2A54}" type="presParOf" srcId="{BC867CCF-46B1-46FA-8B64-E17809F3B1DC}" destId="{7E656479-2C83-4796-B539-A5793BFED100}" srcOrd="0" destOrd="0" presId="urn:microsoft.com/office/officeart/2005/8/layout/cycle2"/>
    <dgm:cxn modelId="{46CBA7AB-4747-44E0-AEFF-E0406A8B522A}" type="presParOf" srcId="{3617788E-660E-4EF6-BE03-6FDAB59C1E2A}" destId="{0C10031C-9B5E-42F2-8C85-2DA4B707A4A5}" srcOrd="2" destOrd="0" presId="urn:microsoft.com/office/officeart/2005/8/layout/cycle2"/>
    <dgm:cxn modelId="{EFA3DB8C-7AC8-449B-A5E0-25131D1297C8}" type="presParOf" srcId="{3617788E-660E-4EF6-BE03-6FDAB59C1E2A}" destId="{7772E1B2-DCBD-4153-B9C8-015DC6D18DC2}" srcOrd="3" destOrd="0" presId="urn:microsoft.com/office/officeart/2005/8/layout/cycle2"/>
    <dgm:cxn modelId="{56B67C0E-C39D-4E1D-9188-23ECE73EC244}" type="presParOf" srcId="{7772E1B2-DCBD-4153-B9C8-015DC6D18DC2}" destId="{A5A9CE7B-5DA2-4055-BFC5-924554FD2AFE}" srcOrd="0" destOrd="0" presId="urn:microsoft.com/office/officeart/2005/8/layout/cycle2"/>
    <dgm:cxn modelId="{5F7A3C7A-18F9-45A9-8940-B7DDA8240D80}" type="presParOf" srcId="{3617788E-660E-4EF6-BE03-6FDAB59C1E2A}" destId="{77B6AAEC-AC12-481E-A1E5-603F1DF328A7}" srcOrd="4" destOrd="0" presId="urn:microsoft.com/office/officeart/2005/8/layout/cycle2"/>
    <dgm:cxn modelId="{EC846A24-9681-4AD1-9F4C-36B1B6899EEF}" type="presParOf" srcId="{3617788E-660E-4EF6-BE03-6FDAB59C1E2A}" destId="{2D6C29F4-F293-440C-B721-A9E62E5820FB}" srcOrd="5" destOrd="0" presId="urn:microsoft.com/office/officeart/2005/8/layout/cycle2"/>
    <dgm:cxn modelId="{784458F7-B36F-42B7-AA6B-431CD3AA526C}" type="presParOf" srcId="{2D6C29F4-F293-440C-B721-A9E62E5820FB}" destId="{4A1810B1-77BC-4D0B-BD97-226C15EB3826}" srcOrd="0" destOrd="0" presId="urn:microsoft.com/office/officeart/2005/8/layout/cycle2"/>
    <dgm:cxn modelId="{98D03EDF-EEB6-4DAA-AB49-014AD0253331}" type="presParOf" srcId="{3617788E-660E-4EF6-BE03-6FDAB59C1E2A}" destId="{B688B9A3-6196-47A6-A912-11B5A8ED7561}" srcOrd="6" destOrd="0" presId="urn:microsoft.com/office/officeart/2005/8/layout/cycle2"/>
    <dgm:cxn modelId="{874D0E2E-52F1-4BAB-9AF0-5F3E462DA12A}" type="presParOf" srcId="{3617788E-660E-4EF6-BE03-6FDAB59C1E2A}" destId="{D39AD0DD-E99E-4FBC-97E8-E3A90B35D1DD}" srcOrd="7" destOrd="0" presId="urn:microsoft.com/office/officeart/2005/8/layout/cycle2"/>
    <dgm:cxn modelId="{B023E753-316B-4926-81E4-0FBA97D7081D}" type="presParOf" srcId="{D39AD0DD-E99E-4FBC-97E8-E3A90B35D1DD}" destId="{EAF6179A-D346-4B29-B33F-9C294EC54D5B}" srcOrd="0" destOrd="0" presId="urn:microsoft.com/office/officeart/2005/8/layout/cycle2"/>
    <dgm:cxn modelId="{D50A6934-3DC4-410F-ABA8-E71D200A12DE}" type="presParOf" srcId="{3617788E-660E-4EF6-BE03-6FDAB59C1E2A}" destId="{ABBC0791-C814-4709-A578-56664A7D58BE}" srcOrd="8" destOrd="0" presId="urn:microsoft.com/office/officeart/2005/8/layout/cycle2"/>
    <dgm:cxn modelId="{DE4F129D-E28F-4BE3-B783-4A5BD00650AB}" type="presParOf" srcId="{3617788E-660E-4EF6-BE03-6FDAB59C1E2A}" destId="{0595A4B8-A2F9-4B54-B5AE-34386311C3C2}" srcOrd="9" destOrd="0" presId="urn:microsoft.com/office/officeart/2005/8/layout/cycle2"/>
    <dgm:cxn modelId="{0F4A70FE-CE6A-4CD7-9CEF-9EECDC979A67}" type="presParOf" srcId="{0595A4B8-A2F9-4B54-B5AE-34386311C3C2}" destId="{D8F3998B-9B64-4CE9-9C29-A4958B86EA17}" srcOrd="0" destOrd="0" presId="urn:microsoft.com/office/officeart/2005/8/layout/cycle2"/>
    <dgm:cxn modelId="{AFBFC150-1886-4AD0-AFCA-CBF40A1340E9}" type="presParOf" srcId="{3617788E-660E-4EF6-BE03-6FDAB59C1E2A}" destId="{CF78DEFD-97CF-48F4-B349-13D46C9A8B76}" srcOrd="10" destOrd="0" presId="urn:microsoft.com/office/officeart/2005/8/layout/cycle2"/>
    <dgm:cxn modelId="{F4779C59-7F33-4EC8-A714-025D3E66E931}" type="presParOf" srcId="{3617788E-660E-4EF6-BE03-6FDAB59C1E2A}" destId="{D74589A0-AD8F-414E-A691-C0D834CF8D8D}" srcOrd="11" destOrd="0" presId="urn:microsoft.com/office/officeart/2005/8/layout/cycle2"/>
    <dgm:cxn modelId="{2A302B35-7CAD-4FC3-9C51-14CEB2D1AB53}" type="presParOf" srcId="{D74589A0-AD8F-414E-A691-C0D834CF8D8D}" destId="{2BFE73F5-46FF-4C80-AB4D-40825855CEEF}"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7B8D68-DA98-4877-A174-901CF43B099A}"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AA13BF1B-70B8-4FAA-A4D2-39EA7C136E62}">
      <dgm:prSet phldrT="[Text]"/>
      <dgm:spPr/>
      <dgm:t>
        <a:bodyPr/>
        <a:lstStyle/>
        <a:p>
          <a:r>
            <a:rPr lang="en-US" b="1" dirty="0" smtClean="0"/>
            <a:t>Limits</a:t>
          </a:r>
          <a:endParaRPr lang="en-US" b="1" dirty="0"/>
        </a:p>
      </dgm:t>
    </dgm:pt>
    <dgm:pt modelId="{687C410A-CB83-4F18-98D3-DCD1AA919A66}" type="parTrans" cxnId="{EB93805A-8DE4-464F-88B8-D135D3F0E6CF}">
      <dgm:prSet/>
      <dgm:spPr/>
      <dgm:t>
        <a:bodyPr/>
        <a:lstStyle/>
        <a:p>
          <a:endParaRPr lang="en-US" b="1"/>
        </a:p>
      </dgm:t>
    </dgm:pt>
    <dgm:pt modelId="{6462EE03-3CA6-4F5B-9C2B-F455F98948F4}" type="sibTrans" cxnId="{EB93805A-8DE4-464F-88B8-D135D3F0E6CF}">
      <dgm:prSet/>
      <dgm:spPr/>
      <dgm:t>
        <a:bodyPr/>
        <a:lstStyle/>
        <a:p>
          <a:endParaRPr lang="en-US" b="1"/>
        </a:p>
      </dgm:t>
    </dgm:pt>
    <dgm:pt modelId="{AD8D06D3-7A11-474A-B9DC-ADC6E2DC853F}">
      <dgm:prSet phldrT="[Text]">
        <dgm:style>
          <a:lnRef idx="1">
            <a:schemeClr val="accent4"/>
          </a:lnRef>
          <a:fillRef idx="2">
            <a:schemeClr val="accent4"/>
          </a:fillRef>
          <a:effectRef idx="1">
            <a:schemeClr val="accent4"/>
          </a:effectRef>
          <a:fontRef idx="minor">
            <a:schemeClr val="dk1"/>
          </a:fontRef>
        </dgm:style>
      </dgm:prSet>
      <dgm:spPr/>
      <dgm:t>
        <a:bodyPr/>
        <a:lstStyle/>
        <a:p>
          <a:r>
            <a:rPr lang="en-US" b="1" dirty="0" smtClean="0"/>
            <a:t>Natural Dynamics</a:t>
          </a:r>
          <a:endParaRPr lang="en-US" b="1" dirty="0"/>
        </a:p>
      </dgm:t>
    </dgm:pt>
    <dgm:pt modelId="{242F8DC4-64E9-40AD-9A7B-6761F7B8AD48}" type="parTrans" cxnId="{1F7CDC36-200D-4729-A0AE-655437ADDCF9}">
      <dgm:prSet/>
      <dgm:spPr/>
      <dgm:t>
        <a:bodyPr/>
        <a:lstStyle/>
        <a:p>
          <a:endParaRPr lang="en-US" b="1"/>
        </a:p>
      </dgm:t>
    </dgm:pt>
    <dgm:pt modelId="{1224CEBD-D229-4F19-B680-41EA90216E46}" type="sibTrans" cxnId="{1F7CDC36-200D-4729-A0AE-655437ADDCF9}">
      <dgm:prSet/>
      <dgm:spPr/>
      <dgm:t>
        <a:bodyPr/>
        <a:lstStyle/>
        <a:p>
          <a:endParaRPr lang="en-US" b="1"/>
        </a:p>
      </dgm:t>
    </dgm:pt>
    <dgm:pt modelId="{EB1AEEEA-53AC-4688-9C0B-B74AEEA1601F}">
      <dgm:prSet phldrT="[Text]"/>
      <dgm:spPr/>
      <dgm:t>
        <a:bodyPr/>
        <a:lstStyle/>
        <a:p>
          <a:r>
            <a:rPr lang="en-US" b="1" dirty="0" smtClean="0"/>
            <a:t>Objectives</a:t>
          </a:r>
          <a:endParaRPr lang="en-US" b="1" dirty="0"/>
        </a:p>
      </dgm:t>
    </dgm:pt>
    <dgm:pt modelId="{F9D6ABFD-1160-4AEE-9980-3E298FE48B10}" type="parTrans" cxnId="{22D28A08-FBBA-404D-A6A8-92E62B9DC12E}">
      <dgm:prSet/>
      <dgm:spPr/>
      <dgm:t>
        <a:bodyPr/>
        <a:lstStyle/>
        <a:p>
          <a:endParaRPr lang="en-US" b="1"/>
        </a:p>
      </dgm:t>
    </dgm:pt>
    <dgm:pt modelId="{85DD9859-3FFA-4EF3-86B8-E151B8A63F2C}" type="sibTrans" cxnId="{22D28A08-FBBA-404D-A6A8-92E62B9DC12E}">
      <dgm:prSet/>
      <dgm:spPr/>
      <dgm:t>
        <a:bodyPr/>
        <a:lstStyle/>
        <a:p>
          <a:endParaRPr lang="en-US" b="1"/>
        </a:p>
      </dgm:t>
    </dgm:pt>
    <dgm:pt modelId="{8E119EDC-D414-4475-AE94-CBF05A7539D1}">
      <dgm:prSet phldrT="[Text]"/>
      <dgm:spPr/>
      <dgm:t>
        <a:bodyPr/>
        <a:lstStyle/>
        <a:p>
          <a:r>
            <a:rPr lang="en-US" b="1" dirty="0" smtClean="0"/>
            <a:t>Recreational</a:t>
          </a:r>
          <a:endParaRPr lang="en-US" b="1" dirty="0"/>
        </a:p>
      </dgm:t>
    </dgm:pt>
    <dgm:pt modelId="{F98ED521-FCAA-4A49-B30F-F9C25756BD06}" type="parTrans" cxnId="{44896540-DC44-4B60-B254-AC24B801A655}">
      <dgm:prSet/>
      <dgm:spPr/>
      <dgm:t>
        <a:bodyPr/>
        <a:lstStyle/>
        <a:p>
          <a:endParaRPr lang="en-US" b="1"/>
        </a:p>
      </dgm:t>
    </dgm:pt>
    <dgm:pt modelId="{E716D282-8812-41AA-99F2-8AA8AE2B3028}" type="sibTrans" cxnId="{44896540-DC44-4B60-B254-AC24B801A655}">
      <dgm:prSet/>
      <dgm:spPr/>
      <dgm:t>
        <a:bodyPr/>
        <a:lstStyle/>
        <a:p>
          <a:endParaRPr lang="en-US" b="1"/>
        </a:p>
      </dgm:t>
    </dgm:pt>
    <dgm:pt modelId="{BA839F2D-6EC4-46BF-9644-07A6C2CA10EC}">
      <dgm:prSet phldrT="[Text]"/>
      <dgm:spPr/>
      <dgm:t>
        <a:bodyPr/>
        <a:lstStyle/>
        <a:p>
          <a:r>
            <a:rPr lang="en-US" b="1" dirty="0" smtClean="0"/>
            <a:t>Social-Economic</a:t>
          </a:r>
          <a:endParaRPr lang="en-US" b="1" dirty="0"/>
        </a:p>
      </dgm:t>
    </dgm:pt>
    <dgm:pt modelId="{5A045DEF-5140-4EEF-899F-AC0D117D613E}" type="parTrans" cxnId="{155C413B-9D0C-46E5-A219-A3D31A5E79D5}">
      <dgm:prSet/>
      <dgm:spPr/>
      <dgm:t>
        <a:bodyPr/>
        <a:lstStyle/>
        <a:p>
          <a:endParaRPr lang="en-US" b="1"/>
        </a:p>
      </dgm:t>
    </dgm:pt>
    <dgm:pt modelId="{3504C51F-499C-4EE7-82A4-AF9153DB7B4B}" type="sibTrans" cxnId="{155C413B-9D0C-46E5-A219-A3D31A5E79D5}">
      <dgm:prSet/>
      <dgm:spPr/>
      <dgm:t>
        <a:bodyPr/>
        <a:lstStyle/>
        <a:p>
          <a:endParaRPr lang="en-US" b="1"/>
        </a:p>
      </dgm:t>
    </dgm:pt>
    <dgm:pt modelId="{AEADA327-FBE9-4D3B-A767-5D6C06AF4317}">
      <dgm:prSet phldrT="[Text]"/>
      <dgm:spPr/>
      <dgm:t>
        <a:bodyPr/>
        <a:lstStyle/>
        <a:p>
          <a:r>
            <a:rPr lang="en-US" b="1" dirty="0" smtClean="0"/>
            <a:t>Environmental</a:t>
          </a:r>
          <a:endParaRPr lang="en-US" b="1" dirty="0"/>
        </a:p>
      </dgm:t>
    </dgm:pt>
    <dgm:pt modelId="{15B9D8A9-3504-4AC7-878B-546219943D61}" type="parTrans" cxnId="{15F50570-7413-4524-9C2C-4EBEB14E2AE8}">
      <dgm:prSet/>
      <dgm:spPr/>
      <dgm:t>
        <a:bodyPr/>
        <a:lstStyle/>
        <a:p>
          <a:endParaRPr lang="en-US" b="1"/>
        </a:p>
      </dgm:t>
    </dgm:pt>
    <dgm:pt modelId="{11B28AB6-9D78-47F5-902A-47AAFBC0609E}" type="sibTrans" cxnId="{15F50570-7413-4524-9C2C-4EBEB14E2AE8}">
      <dgm:prSet/>
      <dgm:spPr/>
      <dgm:t>
        <a:bodyPr/>
        <a:lstStyle/>
        <a:p>
          <a:endParaRPr lang="en-US" b="1"/>
        </a:p>
      </dgm:t>
    </dgm:pt>
    <dgm:pt modelId="{3FFC981E-8843-4BC9-8CAA-97DFA06D34E7}">
      <dgm:prSet/>
      <dgm:spPr/>
      <dgm:t>
        <a:bodyPr/>
        <a:lstStyle/>
        <a:p>
          <a:r>
            <a:rPr lang="en-US" b="1" dirty="0" smtClean="0"/>
            <a:t>Cultural</a:t>
          </a:r>
          <a:endParaRPr lang="en-US" b="1" dirty="0"/>
        </a:p>
      </dgm:t>
    </dgm:pt>
    <dgm:pt modelId="{5CF8ED6A-A5EE-4A13-980D-D22EEE4C80FE}" type="parTrans" cxnId="{FA8EF569-BD2E-4CBE-8D6B-B102D99479B0}">
      <dgm:prSet/>
      <dgm:spPr/>
      <dgm:t>
        <a:bodyPr/>
        <a:lstStyle/>
        <a:p>
          <a:endParaRPr lang="en-US" b="1"/>
        </a:p>
      </dgm:t>
    </dgm:pt>
    <dgm:pt modelId="{25DB4D63-AD4B-4364-A1A5-99FC4FF929ED}" type="sibTrans" cxnId="{FA8EF569-BD2E-4CBE-8D6B-B102D99479B0}">
      <dgm:prSet/>
      <dgm:spPr/>
      <dgm:t>
        <a:bodyPr/>
        <a:lstStyle/>
        <a:p>
          <a:endParaRPr lang="en-US" b="1"/>
        </a:p>
      </dgm:t>
    </dgm:pt>
    <dgm:pt modelId="{252FCD38-CD71-42A7-9356-BFE30C9CE054}" type="pres">
      <dgm:prSet presAssocID="{007B8D68-DA98-4877-A174-901CF43B099A}" presName="outerComposite" presStyleCnt="0">
        <dgm:presLayoutVars>
          <dgm:chMax val="2"/>
          <dgm:animLvl val="lvl"/>
          <dgm:resizeHandles val="exact"/>
        </dgm:presLayoutVars>
      </dgm:prSet>
      <dgm:spPr/>
      <dgm:t>
        <a:bodyPr/>
        <a:lstStyle/>
        <a:p>
          <a:endParaRPr lang="el-GR"/>
        </a:p>
      </dgm:t>
    </dgm:pt>
    <dgm:pt modelId="{AA8A8608-B3AB-47A4-BCDE-01B6D97848B6}" type="pres">
      <dgm:prSet presAssocID="{007B8D68-DA98-4877-A174-901CF43B099A}" presName="dummyMaxCanvas" presStyleCnt="0"/>
      <dgm:spPr/>
    </dgm:pt>
    <dgm:pt modelId="{20D258A9-0E24-4187-89F1-AC3576E3D66B}" type="pres">
      <dgm:prSet presAssocID="{007B8D68-DA98-4877-A174-901CF43B099A}" presName="parentComposite" presStyleCnt="0"/>
      <dgm:spPr/>
    </dgm:pt>
    <dgm:pt modelId="{EE4310C9-FE00-42BC-AEFC-E9B53ED04F7C}" type="pres">
      <dgm:prSet presAssocID="{007B8D68-DA98-4877-A174-901CF43B099A}" presName="parent1" presStyleLbl="alignAccFollowNode1" presStyleIdx="0" presStyleCnt="4">
        <dgm:presLayoutVars>
          <dgm:chMax val="4"/>
        </dgm:presLayoutVars>
      </dgm:prSet>
      <dgm:spPr/>
      <dgm:t>
        <a:bodyPr/>
        <a:lstStyle/>
        <a:p>
          <a:endParaRPr lang="el-GR"/>
        </a:p>
      </dgm:t>
    </dgm:pt>
    <dgm:pt modelId="{38A30E0F-9036-4DFC-991E-8E6CA5318BA0}" type="pres">
      <dgm:prSet presAssocID="{007B8D68-DA98-4877-A174-901CF43B099A}" presName="parent2" presStyleLbl="alignAccFollowNode1" presStyleIdx="1" presStyleCnt="4">
        <dgm:presLayoutVars>
          <dgm:chMax val="4"/>
        </dgm:presLayoutVars>
      </dgm:prSet>
      <dgm:spPr/>
      <dgm:t>
        <a:bodyPr/>
        <a:lstStyle/>
        <a:p>
          <a:endParaRPr lang="el-GR"/>
        </a:p>
      </dgm:t>
    </dgm:pt>
    <dgm:pt modelId="{E44FA0D7-AA1C-4114-BAA3-5806E7FF205B}" type="pres">
      <dgm:prSet presAssocID="{007B8D68-DA98-4877-A174-901CF43B099A}" presName="childrenComposite" presStyleCnt="0"/>
      <dgm:spPr/>
    </dgm:pt>
    <dgm:pt modelId="{2865EABA-F108-406F-B78C-E5FD5B8A9A6A}" type="pres">
      <dgm:prSet presAssocID="{007B8D68-DA98-4877-A174-901CF43B099A}" presName="dummyMaxCanvas_ChildArea" presStyleCnt="0"/>
      <dgm:spPr/>
    </dgm:pt>
    <dgm:pt modelId="{256F6B89-9A65-496D-8802-5788820644A8}" type="pres">
      <dgm:prSet presAssocID="{007B8D68-DA98-4877-A174-901CF43B099A}" presName="fulcrum" presStyleLbl="alignAccFollowNode1" presStyleIdx="2" presStyleCnt="4"/>
      <dgm:spPr/>
    </dgm:pt>
    <dgm:pt modelId="{34FA7F76-E06B-40BD-8742-7259A86A22CE}" type="pres">
      <dgm:prSet presAssocID="{007B8D68-DA98-4877-A174-901CF43B099A}" presName="balance_14" presStyleLbl="alignAccFollowNode1" presStyleIdx="3" presStyleCnt="4">
        <dgm:presLayoutVars>
          <dgm:bulletEnabled val="1"/>
        </dgm:presLayoutVars>
      </dgm:prSet>
      <dgm:spPr/>
    </dgm:pt>
    <dgm:pt modelId="{1D225D37-5623-4708-9FA1-BB6D84B7BE91}" type="pres">
      <dgm:prSet presAssocID="{007B8D68-DA98-4877-A174-901CF43B099A}" presName="right_14_1" presStyleLbl="node1" presStyleIdx="0" presStyleCnt="5">
        <dgm:presLayoutVars>
          <dgm:bulletEnabled val="1"/>
        </dgm:presLayoutVars>
      </dgm:prSet>
      <dgm:spPr/>
      <dgm:t>
        <a:bodyPr/>
        <a:lstStyle/>
        <a:p>
          <a:endParaRPr lang="el-GR"/>
        </a:p>
      </dgm:t>
    </dgm:pt>
    <dgm:pt modelId="{D036BBF6-1A3C-497C-865D-FB107C79BFE7}" type="pres">
      <dgm:prSet presAssocID="{007B8D68-DA98-4877-A174-901CF43B099A}" presName="right_14_2" presStyleLbl="node1" presStyleIdx="1" presStyleCnt="5">
        <dgm:presLayoutVars>
          <dgm:bulletEnabled val="1"/>
        </dgm:presLayoutVars>
      </dgm:prSet>
      <dgm:spPr/>
      <dgm:t>
        <a:bodyPr/>
        <a:lstStyle/>
        <a:p>
          <a:endParaRPr lang="el-GR"/>
        </a:p>
      </dgm:t>
    </dgm:pt>
    <dgm:pt modelId="{CB4CB1D9-DA6D-4993-8EFE-2DC5956805A9}" type="pres">
      <dgm:prSet presAssocID="{007B8D68-DA98-4877-A174-901CF43B099A}" presName="right_14_3" presStyleLbl="node1" presStyleIdx="2" presStyleCnt="5">
        <dgm:presLayoutVars>
          <dgm:bulletEnabled val="1"/>
        </dgm:presLayoutVars>
      </dgm:prSet>
      <dgm:spPr/>
      <dgm:t>
        <a:bodyPr/>
        <a:lstStyle/>
        <a:p>
          <a:endParaRPr lang="en-US"/>
        </a:p>
      </dgm:t>
    </dgm:pt>
    <dgm:pt modelId="{847B551A-F443-4C60-B19C-6A6B0F2FD14D}" type="pres">
      <dgm:prSet presAssocID="{007B8D68-DA98-4877-A174-901CF43B099A}" presName="right_14_4" presStyleLbl="node1" presStyleIdx="3" presStyleCnt="5">
        <dgm:presLayoutVars>
          <dgm:bulletEnabled val="1"/>
        </dgm:presLayoutVars>
      </dgm:prSet>
      <dgm:spPr/>
      <dgm:t>
        <a:bodyPr/>
        <a:lstStyle/>
        <a:p>
          <a:endParaRPr lang="el-GR"/>
        </a:p>
      </dgm:t>
    </dgm:pt>
    <dgm:pt modelId="{F7349367-1842-4262-9C90-F9FD1D66E07A}" type="pres">
      <dgm:prSet presAssocID="{007B8D68-DA98-4877-A174-901CF43B099A}" presName="left_14_1" presStyleLbl="node1" presStyleIdx="4" presStyleCnt="5">
        <dgm:presLayoutVars>
          <dgm:bulletEnabled val="1"/>
        </dgm:presLayoutVars>
      </dgm:prSet>
      <dgm:spPr/>
      <dgm:t>
        <a:bodyPr/>
        <a:lstStyle/>
        <a:p>
          <a:endParaRPr lang="el-GR"/>
        </a:p>
      </dgm:t>
    </dgm:pt>
  </dgm:ptLst>
  <dgm:cxnLst>
    <dgm:cxn modelId="{FA8EF569-BD2E-4CBE-8D6B-B102D99479B0}" srcId="{EB1AEEEA-53AC-4688-9C0B-B74AEEA1601F}" destId="{3FFC981E-8843-4BC9-8CAA-97DFA06D34E7}" srcOrd="1" destOrd="0" parTransId="{5CF8ED6A-A5EE-4A13-980D-D22EEE4C80FE}" sibTransId="{25DB4D63-AD4B-4364-A1A5-99FC4FF929ED}"/>
    <dgm:cxn modelId="{02F8CA5E-9497-44E1-9C28-53EB7984FA25}" type="presOf" srcId="{3FFC981E-8843-4BC9-8CAA-97DFA06D34E7}" destId="{D036BBF6-1A3C-497C-865D-FB107C79BFE7}" srcOrd="0" destOrd="0" presId="urn:microsoft.com/office/officeart/2005/8/layout/balance1"/>
    <dgm:cxn modelId="{22D28A08-FBBA-404D-A6A8-92E62B9DC12E}" srcId="{007B8D68-DA98-4877-A174-901CF43B099A}" destId="{EB1AEEEA-53AC-4688-9C0B-B74AEEA1601F}" srcOrd="1" destOrd="0" parTransId="{F9D6ABFD-1160-4AEE-9980-3E298FE48B10}" sibTransId="{85DD9859-3FFA-4EF3-86B8-E151B8A63F2C}"/>
    <dgm:cxn modelId="{89A92759-6DBB-4C77-882D-A3345F01AD1F}" type="presOf" srcId="{BA839F2D-6EC4-46BF-9644-07A6C2CA10EC}" destId="{CB4CB1D9-DA6D-4993-8EFE-2DC5956805A9}" srcOrd="0" destOrd="0" presId="urn:microsoft.com/office/officeart/2005/8/layout/balance1"/>
    <dgm:cxn modelId="{F0BF9EDA-49FB-4679-B9A6-4071468DA801}" type="presOf" srcId="{8E119EDC-D414-4475-AE94-CBF05A7539D1}" destId="{1D225D37-5623-4708-9FA1-BB6D84B7BE91}" srcOrd="0" destOrd="0" presId="urn:microsoft.com/office/officeart/2005/8/layout/balance1"/>
    <dgm:cxn modelId="{0612AB65-B320-468E-81CF-33D3A3A01D85}" type="presOf" srcId="{AEADA327-FBE9-4D3B-A767-5D6C06AF4317}" destId="{847B551A-F443-4C60-B19C-6A6B0F2FD14D}" srcOrd="0" destOrd="0" presId="urn:microsoft.com/office/officeart/2005/8/layout/balance1"/>
    <dgm:cxn modelId="{1F7CDC36-200D-4729-A0AE-655437ADDCF9}" srcId="{AA13BF1B-70B8-4FAA-A4D2-39EA7C136E62}" destId="{AD8D06D3-7A11-474A-B9DC-ADC6E2DC853F}" srcOrd="0" destOrd="0" parTransId="{242F8DC4-64E9-40AD-9A7B-6761F7B8AD48}" sibTransId="{1224CEBD-D229-4F19-B680-41EA90216E46}"/>
    <dgm:cxn modelId="{7B20DD93-E958-4856-B582-34F1714CE047}" type="presOf" srcId="{AA13BF1B-70B8-4FAA-A4D2-39EA7C136E62}" destId="{EE4310C9-FE00-42BC-AEFC-E9B53ED04F7C}" srcOrd="0" destOrd="0" presId="urn:microsoft.com/office/officeart/2005/8/layout/balance1"/>
    <dgm:cxn modelId="{EB93805A-8DE4-464F-88B8-D135D3F0E6CF}" srcId="{007B8D68-DA98-4877-A174-901CF43B099A}" destId="{AA13BF1B-70B8-4FAA-A4D2-39EA7C136E62}" srcOrd="0" destOrd="0" parTransId="{687C410A-CB83-4F18-98D3-DCD1AA919A66}" sibTransId="{6462EE03-3CA6-4F5B-9C2B-F455F98948F4}"/>
    <dgm:cxn modelId="{427F2982-56F4-4015-BE65-5BA5537283D5}" type="presOf" srcId="{007B8D68-DA98-4877-A174-901CF43B099A}" destId="{252FCD38-CD71-42A7-9356-BFE30C9CE054}" srcOrd="0" destOrd="0" presId="urn:microsoft.com/office/officeart/2005/8/layout/balance1"/>
    <dgm:cxn modelId="{614D50B9-F848-4D51-B0D8-0C09F57247D0}" type="presOf" srcId="{EB1AEEEA-53AC-4688-9C0B-B74AEEA1601F}" destId="{38A30E0F-9036-4DFC-991E-8E6CA5318BA0}" srcOrd="0" destOrd="0" presId="urn:microsoft.com/office/officeart/2005/8/layout/balance1"/>
    <dgm:cxn modelId="{15F50570-7413-4524-9C2C-4EBEB14E2AE8}" srcId="{EB1AEEEA-53AC-4688-9C0B-B74AEEA1601F}" destId="{AEADA327-FBE9-4D3B-A767-5D6C06AF4317}" srcOrd="3" destOrd="0" parTransId="{15B9D8A9-3504-4AC7-878B-546219943D61}" sibTransId="{11B28AB6-9D78-47F5-902A-47AAFBC0609E}"/>
    <dgm:cxn modelId="{155C413B-9D0C-46E5-A219-A3D31A5E79D5}" srcId="{EB1AEEEA-53AC-4688-9C0B-B74AEEA1601F}" destId="{BA839F2D-6EC4-46BF-9644-07A6C2CA10EC}" srcOrd="2" destOrd="0" parTransId="{5A045DEF-5140-4EEF-899F-AC0D117D613E}" sibTransId="{3504C51F-499C-4EE7-82A4-AF9153DB7B4B}"/>
    <dgm:cxn modelId="{44896540-DC44-4B60-B254-AC24B801A655}" srcId="{EB1AEEEA-53AC-4688-9C0B-B74AEEA1601F}" destId="{8E119EDC-D414-4475-AE94-CBF05A7539D1}" srcOrd="0" destOrd="0" parTransId="{F98ED521-FCAA-4A49-B30F-F9C25756BD06}" sibTransId="{E716D282-8812-41AA-99F2-8AA8AE2B3028}"/>
    <dgm:cxn modelId="{310C411D-9E29-482A-A296-14EFA7681A5C}" type="presOf" srcId="{AD8D06D3-7A11-474A-B9DC-ADC6E2DC853F}" destId="{F7349367-1842-4262-9C90-F9FD1D66E07A}" srcOrd="0" destOrd="0" presId="urn:microsoft.com/office/officeart/2005/8/layout/balance1"/>
    <dgm:cxn modelId="{D13D7039-EF20-4C92-82DA-AEF43DB07338}" type="presParOf" srcId="{252FCD38-CD71-42A7-9356-BFE30C9CE054}" destId="{AA8A8608-B3AB-47A4-BCDE-01B6D97848B6}" srcOrd="0" destOrd="0" presId="urn:microsoft.com/office/officeart/2005/8/layout/balance1"/>
    <dgm:cxn modelId="{7CE18BE2-A5DE-401A-A5EF-D99A983FE385}" type="presParOf" srcId="{252FCD38-CD71-42A7-9356-BFE30C9CE054}" destId="{20D258A9-0E24-4187-89F1-AC3576E3D66B}" srcOrd="1" destOrd="0" presId="urn:microsoft.com/office/officeart/2005/8/layout/balance1"/>
    <dgm:cxn modelId="{7931E3C3-9E94-4A18-8699-583594017CF9}" type="presParOf" srcId="{20D258A9-0E24-4187-89F1-AC3576E3D66B}" destId="{EE4310C9-FE00-42BC-AEFC-E9B53ED04F7C}" srcOrd="0" destOrd="0" presId="urn:microsoft.com/office/officeart/2005/8/layout/balance1"/>
    <dgm:cxn modelId="{C6F118F5-CE27-4E4E-B0C7-CD9E1E896DA4}" type="presParOf" srcId="{20D258A9-0E24-4187-89F1-AC3576E3D66B}" destId="{38A30E0F-9036-4DFC-991E-8E6CA5318BA0}" srcOrd="1" destOrd="0" presId="urn:microsoft.com/office/officeart/2005/8/layout/balance1"/>
    <dgm:cxn modelId="{897FD5D5-0F61-49FE-9691-19070123BDEC}" type="presParOf" srcId="{252FCD38-CD71-42A7-9356-BFE30C9CE054}" destId="{E44FA0D7-AA1C-4114-BAA3-5806E7FF205B}" srcOrd="2" destOrd="0" presId="urn:microsoft.com/office/officeart/2005/8/layout/balance1"/>
    <dgm:cxn modelId="{BAE57B5E-1655-4CE3-8DB9-1CBD1109F2E8}" type="presParOf" srcId="{E44FA0D7-AA1C-4114-BAA3-5806E7FF205B}" destId="{2865EABA-F108-406F-B78C-E5FD5B8A9A6A}" srcOrd="0" destOrd="0" presId="urn:microsoft.com/office/officeart/2005/8/layout/balance1"/>
    <dgm:cxn modelId="{82E88003-507E-4528-97BF-4C6D86FA69FD}" type="presParOf" srcId="{E44FA0D7-AA1C-4114-BAA3-5806E7FF205B}" destId="{256F6B89-9A65-496D-8802-5788820644A8}" srcOrd="1" destOrd="0" presId="urn:microsoft.com/office/officeart/2005/8/layout/balance1"/>
    <dgm:cxn modelId="{7E9F011E-81DB-49B8-B42C-B8549DEA69E7}" type="presParOf" srcId="{E44FA0D7-AA1C-4114-BAA3-5806E7FF205B}" destId="{34FA7F76-E06B-40BD-8742-7259A86A22CE}" srcOrd="2" destOrd="0" presId="urn:microsoft.com/office/officeart/2005/8/layout/balance1"/>
    <dgm:cxn modelId="{4A04C1AD-36D2-4881-A078-EAE187C0D9BC}" type="presParOf" srcId="{E44FA0D7-AA1C-4114-BAA3-5806E7FF205B}" destId="{1D225D37-5623-4708-9FA1-BB6D84B7BE91}" srcOrd="3" destOrd="0" presId="urn:microsoft.com/office/officeart/2005/8/layout/balance1"/>
    <dgm:cxn modelId="{3D015971-04BE-435B-BC21-CC5A95EA082C}" type="presParOf" srcId="{E44FA0D7-AA1C-4114-BAA3-5806E7FF205B}" destId="{D036BBF6-1A3C-497C-865D-FB107C79BFE7}" srcOrd="4" destOrd="0" presId="urn:microsoft.com/office/officeart/2005/8/layout/balance1"/>
    <dgm:cxn modelId="{3D5EFDE1-0956-450E-A4F2-2FAD6E3227D8}" type="presParOf" srcId="{E44FA0D7-AA1C-4114-BAA3-5806E7FF205B}" destId="{CB4CB1D9-DA6D-4993-8EFE-2DC5956805A9}" srcOrd="5" destOrd="0" presId="urn:microsoft.com/office/officeart/2005/8/layout/balance1"/>
    <dgm:cxn modelId="{352278CF-7473-4F35-B062-1F833542BE54}" type="presParOf" srcId="{E44FA0D7-AA1C-4114-BAA3-5806E7FF205B}" destId="{847B551A-F443-4C60-B19C-6A6B0F2FD14D}" srcOrd="6" destOrd="0" presId="urn:microsoft.com/office/officeart/2005/8/layout/balance1"/>
    <dgm:cxn modelId="{EDC609E3-4419-4636-93AB-9C0B73CDDD1E}" type="presParOf" srcId="{E44FA0D7-AA1C-4114-BAA3-5806E7FF205B}" destId="{F7349367-1842-4262-9C90-F9FD1D66E07A}" srcOrd="7" destOrd="0" presId="urn:microsoft.com/office/officeart/2005/8/layout/balance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D6D4D2-726A-477C-9826-131676A5A286}">
      <dsp:nvSpPr>
        <dsp:cNvPr id="0" name=""/>
        <dsp:cNvSpPr/>
      </dsp:nvSpPr>
      <dsp:spPr>
        <a:xfrm>
          <a:off x="2158885" y="960"/>
          <a:ext cx="1010819" cy="1010819"/>
        </a:xfrm>
        <a:prstGeom prst="ellipse">
          <a:avLst/>
        </a:prstGeom>
        <a:solidFill>
          <a:schemeClr val="accent5">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altLang="el-GR" sz="800" b="1" kern="1200" dirty="0" smtClean="0">
              <a:solidFill>
                <a:srgbClr val="002060"/>
              </a:solidFill>
              <a:latin typeface="+mn-lt"/>
            </a:rPr>
            <a:t>Information collection (multi-disciplinary)</a:t>
          </a:r>
          <a:endParaRPr lang="en-US" sz="800" b="1" kern="1200" dirty="0">
            <a:solidFill>
              <a:srgbClr val="002060"/>
            </a:solidFill>
            <a:latin typeface="+mn-lt"/>
          </a:endParaRPr>
        </a:p>
      </dsp:txBody>
      <dsp:txXfrm>
        <a:off x="2158885" y="960"/>
        <a:ext cx="1010819" cy="1010819"/>
      </dsp:txXfrm>
    </dsp:sp>
    <dsp:sp modelId="{BC867CCF-46B1-46FA-8B64-E17809F3B1DC}">
      <dsp:nvSpPr>
        <dsp:cNvPr id="0" name=""/>
        <dsp:cNvSpPr/>
      </dsp:nvSpPr>
      <dsp:spPr>
        <a:xfrm rot="1800000">
          <a:off x="3180373" y="711109"/>
          <a:ext cx="267973" cy="34115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b="1" kern="1200">
            <a:solidFill>
              <a:srgbClr val="002060"/>
            </a:solidFill>
            <a:latin typeface="+mn-lt"/>
          </a:endParaRPr>
        </a:p>
      </dsp:txBody>
      <dsp:txXfrm rot="1800000">
        <a:off x="3180373" y="711109"/>
        <a:ext cx="267973" cy="341151"/>
      </dsp:txXfrm>
    </dsp:sp>
    <dsp:sp modelId="{0C10031C-9B5E-42F2-8C85-2DA4B707A4A5}">
      <dsp:nvSpPr>
        <dsp:cNvPr id="0" name=""/>
        <dsp:cNvSpPr/>
      </dsp:nvSpPr>
      <dsp:spPr>
        <a:xfrm>
          <a:off x="3472152" y="759174"/>
          <a:ext cx="1010819" cy="1010819"/>
        </a:xfrm>
        <a:prstGeom prst="ellipse">
          <a:avLst/>
        </a:prstGeom>
        <a:solidFill>
          <a:schemeClr val="accent5">
            <a:hueOff val="4030851"/>
            <a:satOff val="-1883"/>
            <a:lumOff val="-2117"/>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altLang="el-GR" sz="800" b="1" kern="1200" dirty="0" smtClean="0">
              <a:solidFill>
                <a:srgbClr val="002060"/>
              </a:solidFill>
              <a:latin typeface="+mn-lt"/>
            </a:rPr>
            <a:t>Participation &amp; cooperation of </a:t>
          </a:r>
          <a:r>
            <a:rPr lang="en-US" altLang="el-GR" sz="800" b="1" i="1" kern="1200" dirty="0" smtClean="0">
              <a:solidFill>
                <a:srgbClr val="002060"/>
              </a:solidFill>
              <a:latin typeface="+mn-lt"/>
            </a:rPr>
            <a:t>stakeholders</a:t>
          </a:r>
          <a:endParaRPr lang="en-US" sz="800" b="1" kern="1200" dirty="0">
            <a:solidFill>
              <a:srgbClr val="002060"/>
            </a:solidFill>
            <a:latin typeface="+mn-lt"/>
          </a:endParaRPr>
        </a:p>
      </dsp:txBody>
      <dsp:txXfrm>
        <a:off x="3472152" y="759174"/>
        <a:ext cx="1010819" cy="1010819"/>
      </dsp:txXfrm>
    </dsp:sp>
    <dsp:sp modelId="{7772E1B2-DCBD-4153-B9C8-015DC6D18DC2}">
      <dsp:nvSpPr>
        <dsp:cNvPr id="0" name=""/>
        <dsp:cNvSpPr/>
      </dsp:nvSpPr>
      <dsp:spPr>
        <a:xfrm rot="5400000">
          <a:off x="3843574" y="1844639"/>
          <a:ext cx="267973" cy="341151"/>
        </a:xfrm>
        <a:prstGeom prst="rightArrow">
          <a:avLst>
            <a:gd name="adj1" fmla="val 60000"/>
            <a:gd name="adj2" fmla="val 50000"/>
          </a:avLst>
        </a:prstGeom>
        <a:solidFill>
          <a:schemeClr val="accent5">
            <a:hueOff val="4030851"/>
            <a:satOff val="-1883"/>
            <a:lumOff val="-211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b="1" kern="1200">
            <a:solidFill>
              <a:srgbClr val="002060"/>
            </a:solidFill>
            <a:latin typeface="+mn-lt"/>
          </a:endParaRPr>
        </a:p>
      </dsp:txBody>
      <dsp:txXfrm rot="5400000">
        <a:off x="3843574" y="1844639"/>
        <a:ext cx="267973" cy="341151"/>
      </dsp:txXfrm>
    </dsp:sp>
    <dsp:sp modelId="{77B6AAEC-AC12-481E-A1E5-603F1DF328A7}">
      <dsp:nvSpPr>
        <dsp:cNvPr id="0" name=""/>
        <dsp:cNvSpPr/>
      </dsp:nvSpPr>
      <dsp:spPr>
        <a:xfrm>
          <a:off x="3472152" y="2275603"/>
          <a:ext cx="1010819" cy="1010819"/>
        </a:xfrm>
        <a:prstGeom prst="ellipse">
          <a:avLst/>
        </a:prstGeom>
        <a:solidFill>
          <a:schemeClr val="accent5">
            <a:hueOff val="8061703"/>
            <a:satOff val="-3767"/>
            <a:lumOff val="-4235"/>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altLang="el-GR" sz="800" b="1" kern="1200" dirty="0" smtClean="0">
              <a:solidFill>
                <a:srgbClr val="002060"/>
              </a:solidFill>
              <a:latin typeface="+mn-lt"/>
            </a:rPr>
            <a:t>Planning</a:t>
          </a:r>
          <a:endParaRPr lang="en-US" sz="800" b="1" kern="1200" dirty="0">
            <a:solidFill>
              <a:srgbClr val="002060"/>
            </a:solidFill>
            <a:latin typeface="+mn-lt"/>
          </a:endParaRPr>
        </a:p>
      </dsp:txBody>
      <dsp:txXfrm>
        <a:off x="3472152" y="2275603"/>
        <a:ext cx="1010819" cy="1010819"/>
      </dsp:txXfrm>
    </dsp:sp>
    <dsp:sp modelId="{2D6C29F4-F293-440C-B721-A9E62E5820FB}">
      <dsp:nvSpPr>
        <dsp:cNvPr id="0" name=""/>
        <dsp:cNvSpPr/>
      </dsp:nvSpPr>
      <dsp:spPr>
        <a:xfrm rot="9000000">
          <a:off x="3193509" y="2985752"/>
          <a:ext cx="267973" cy="341151"/>
        </a:xfrm>
        <a:prstGeom prst="rightArrow">
          <a:avLst>
            <a:gd name="adj1" fmla="val 60000"/>
            <a:gd name="adj2" fmla="val 50000"/>
          </a:avLst>
        </a:prstGeom>
        <a:solidFill>
          <a:schemeClr val="accent5">
            <a:hueOff val="8061703"/>
            <a:satOff val="-3767"/>
            <a:lumOff val="-42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b="1" kern="1200">
            <a:solidFill>
              <a:srgbClr val="002060"/>
            </a:solidFill>
            <a:latin typeface="+mn-lt"/>
          </a:endParaRPr>
        </a:p>
      </dsp:txBody>
      <dsp:txXfrm rot="9000000">
        <a:off x="3193509" y="2985752"/>
        <a:ext cx="267973" cy="341151"/>
      </dsp:txXfrm>
    </dsp:sp>
    <dsp:sp modelId="{B688B9A3-6196-47A6-A912-11B5A8ED7561}">
      <dsp:nvSpPr>
        <dsp:cNvPr id="0" name=""/>
        <dsp:cNvSpPr/>
      </dsp:nvSpPr>
      <dsp:spPr>
        <a:xfrm>
          <a:off x="2158885" y="3033818"/>
          <a:ext cx="1010819" cy="1010819"/>
        </a:xfrm>
        <a:prstGeom prst="ellipse">
          <a:avLst/>
        </a:prstGeom>
        <a:solidFill>
          <a:schemeClr val="accent5">
            <a:hueOff val="12092554"/>
            <a:satOff val="-5650"/>
            <a:lumOff val="-6352"/>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altLang="el-GR" sz="800" b="1" kern="1200" dirty="0" smtClean="0">
              <a:solidFill>
                <a:srgbClr val="002060"/>
              </a:solidFill>
              <a:latin typeface="+mn-lt"/>
            </a:rPr>
            <a:t>Decision making</a:t>
          </a:r>
          <a:endParaRPr lang="en-US" sz="800" b="1" kern="1200" dirty="0">
            <a:solidFill>
              <a:srgbClr val="002060"/>
            </a:solidFill>
            <a:latin typeface="+mn-lt"/>
          </a:endParaRPr>
        </a:p>
      </dsp:txBody>
      <dsp:txXfrm>
        <a:off x="2158885" y="3033818"/>
        <a:ext cx="1010819" cy="1010819"/>
      </dsp:txXfrm>
    </dsp:sp>
    <dsp:sp modelId="{D39AD0DD-E99E-4FBC-97E8-E3A90B35D1DD}">
      <dsp:nvSpPr>
        <dsp:cNvPr id="0" name=""/>
        <dsp:cNvSpPr/>
      </dsp:nvSpPr>
      <dsp:spPr>
        <a:xfrm rot="12600000">
          <a:off x="1880243" y="2993337"/>
          <a:ext cx="267973" cy="341151"/>
        </a:xfrm>
        <a:prstGeom prst="rightArrow">
          <a:avLst>
            <a:gd name="adj1" fmla="val 60000"/>
            <a:gd name="adj2" fmla="val 50000"/>
          </a:avLst>
        </a:prstGeom>
        <a:solidFill>
          <a:schemeClr val="accent5">
            <a:hueOff val="12092554"/>
            <a:satOff val="-5650"/>
            <a:lumOff val="-63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b="1" kern="1200">
            <a:solidFill>
              <a:srgbClr val="002060"/>
            </a:solidFill>
            <a:latin typeface="+mn-lt"/>
          </a:endParaRPr>
        </a:p>
      </dsp:txBody>
      <dsp:txXfrm rot="12600000">
        <a:off x="1880243" y="2993337"/>
        <a:ext cx="267973" cy="341151"/>
      </dsp:txXfrm>
    </dsp:sp>
    <dsp:sp modelId="{ABBC0791-C814-4709-A578-56664A7D58BE}">
      <dsp:nvSpPr>
        <dsp:cNvPr id="0" name=""/>
        <dsp:cNvSpPr/>
      </dsp:nvSpPr>
      <dsp:spPr>
        <a:xfrm>
          <a:off x="845619" y="2275603"/>
          <a:ext cx="1010819" cy="1010819"/>
        </a:xfrm>
        <a:prstGeom prst="ellipse">
          <a:avLst/>
        </a:prstGeom>
        <a:solidFill>
          <a:schemeClr val="accent5">
            <a:hueOff val="16123405"/>
            <a:satOff val="-7534"/>
            <a:lumOff val="-847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002060"/>
              </a:solidFill>
              <a:latin typeface="+mn-lt"/>
            </a:rPr>
            <a:t>Management</a:t>
          </a:r>
          <a:endParaRPr lang="en-US" sz="800" b="1" kern="1200" dirty="0">
            <a:solidFill>
              <a:srgbClr val="002060"/>
            </a:solidFill>
            <a:latin typeface="+mn-lt"/>
          </a:endParaRPr>
        </a:p>
      </dsp:txBody>
      <dsp:txXfrm>
        <a:off x="845619" y="2275603"/>
        <a:ext cx="1010819" cy="1010819"/>
      </dsp:txXfrm>
    </dsp:sp>
    <dsp:sp modelId="{0595A4B8-A2F9-4B54-B5AE-34386311C3C2}">
      <dsp:nvSpPr>
        <dsp:cNvPr id="0" name=""/>
        <dsp:cNvSpPr/>
      </dsp:nvSpPr>
      <dsp:spPr>
        <a:xfrm rot="16200000">
          <a:off x="1217042" y="1859807"/>
          <a:ext cx="267973" cy="341151"/>
        </a:xfrm>
        <a:prstGeom prst="rightArrow">
          <a:avLst>
            <a:gd name="adj1" fmla="val 60000"/>
            <a:gd name="adj2" fmla="val 50000"/>
          </a:avLst>
        </a:prstGeom>
        <a:solidFill>
          <a:schemeClr val="accent5">
            <a:hueOff val="16123405"/>
            <a:satOff val="-7534"/>
            <a:lumOff val="-847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b="1" kern="1200">
            <a:solidFill>
              <a:srgbClr val="002060"/>
            </a:solidFill>
            <a:latin typeface="+mn-lt"/>
          </a:endParaRPr>
        </a:p>
      </dsp:txBody>
      <dsp:txXfrm rot="16200000">
        <a:off x="1217042" y="1859807"/>
        <a:ext cx="267973" cy="341151"/>
      </dsp:txXfrm>
    </dsp:sp>
    <dsp:sp modelId="{CF78DEFD-97CF-48F4-B349-13D46C9A8B76}">
      <dsp:nvSpPr>
        <dsp:cNvPr id="0" name=""/>
        <dsp:cNvSpPr/>
      </dsp:nvSpPr>
      <dsp:spPr>
        <a:xfrm>
          <a:off x="845619" y="759174"/>
          <a:ext cx="1010819" cy="1010819"/>
        </a:xfrm>
        <a:prstGeom prst="ellipse">
          <a:avLst/>
        </a:prstGeom>
        <a:solidFill>
          <a:schemeClr val="accent5">
            <a:hueOff val="20154256"/>
            <a:satOff val="-9417"/>
            <a:lumOff val="-10587"/>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002060"/>
              </a:solidFill>
              <a:latin typeface="+mn-lt"/>
            </a:rPr>
            <a:t>Monitoring</a:t>
          </a:r>
          <a:endParaRPr lang="en-US" sz="800" b="1" kern="1200" dirty="0">
            <a:solidFill>
              <a:srgbClr val="002060"/>
            </a:solidFill>
            <a:latin typeface="+mn-lt"/>
          </a:endParaRPr>
        </a:p>
      </dsp:txBody>
      <dsp:txXfrm>
        <a:off x="845619" y="759174"/>
        <a:ext cx="1010819" cy="1010819"/>
      </dsp:txXfrm>
    </dsp:sp>
    <dsp:sp modelId="{D74589A0-AD8F-414E-A691-C0D834CF8D8D}">
      <dsp:nvSpPr>
        <dsp:cNvPr id="0" name=""/>
        <dsp:cNvSpPr/>
      </dsp:nvSpPr>
      <dsp:spPr>
        <a:xfrm rot="19800000">
          <a:off x="1867107" y="718693"/>
          <a:ext cx="267973" cy="341151"/>
        </a:xfrm>
        <a:prstGeom prst="rightArrow">
          <a:avLst>
            <a:gd name="adj1" fmla="val 60000"/>
            <a:gd name="adj2" fmla="val 50000"/>
          </a:avLst>
        </a:prstGeom>
        <a:solidFill>
          <a:schemeClr val="accent5">
            <a:hueOff val="20154256"/>
            <a:satOff val="-9417"/>
            <a:lumOff val="-1058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b="1" kern="1200">
            <a:solidFill>
              <a:srgbClr val="002060"/>
            </a:solidFill>
            <a:latin typeface="+mn-lt"/>
          </a:endParaRPr>
        </a:p>
      </dsp:txBody>
      <dsp:txXfrm rot="19800000">
        <a:off x="1867107" y="718693"/>
        <a:ext cx="267973" cy="34115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4310C9-FE00-42BC-AEFC-E9B53ED04F7C}">
      <dsp:nvSpPr>
        <dsp:cNvPr id="0" name=""/>
        <dsp:cNvSpPr/>
      </dsp:nvSpPr>
      <dsp:spPr>
        <a:xfrm>
          <a:off x="531725" y="0"/>
          <a:ext cx="1185132" cy="658406"/>
        </a:xfrm>
        <a:prstGeom prst="roundRect">
          <a:avLst>
            <a:gd name="adj" fmla="val 10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Limits</a:t>
          </a:r>
          <a:endParaRPr lang="en-US" sz="1500" b="1" kern="1200" dirty="0"/>
        </a:p>
      </dsp:txBody>
      <dsp:txXfrm>
        <a:off x="531725" y="0"/>
        <a:ext cx="1185132" cy="658406"/>
      </dsp:txXfrm>
    </dsp:sp>
    <dsp:sp modelId="{38A30E0F-9036-4DFC-991E-8E6CA5318BA0}">
      <dsp:nvSpPr>
        <dsp:cNvPr id="0" name=""/>
        <dsp:cNvSpPr/>
      </dsp:nvSpPr>
      <dsp:spPr>
        <a:xfrm>
          <a:off x="2243582" y="0"/>
          <a:ext cx="1185132" cy="658406"/>
        </a:xfrm>
        <a:prstGeom prst="roundRect">
          <a:avLst>
            <a:gd name="adj" fmla="val 10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Objectives</a:t>
          </a:r>
          <a:endParaRPr lang="en-US" sz="1500" b="1" kern="1200" dirty="0"/>
        </a:p>
      </dsp:txBody>
      <dsp:txXfrm>
        <a:off x="2243582" y="0"/>
        <a:ext cx="1185132" cy="658406"/>
      </dsp:txXfrm>
    </dsp:sp>
    <dsp:sp modelId="{256F6B89-9A65-496D-8802-5788820644A8}">
      <dsp:nvSpPr>
        <dsp:cNvPr id="0" name=""/>
        <dsp:cNvSpPr/>
      </dsp:nvSpPr>
      <dsp:spPr>
        <a:xfrm>
          <a:off x="1733317" y="2798228"/>
          <a:ext cx="493805" cy="493805"/>
        </a:xfrm>
        <a:prstGeom prst="triangle">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FA7F76-E06B-40BD-8742-7259A86A22CE}">
      <dsp:nvSpPr>
        <dsp:cNvPr id="0" name=""/>
        <dsp:cNvSpPr/>
      </dsp:nvSpPr>
      <dsp:spPr>
        <a:xfrm rot="240000">
          <a:off x="498352" y="2586627"/>
          <a:ext cx="2963735" cy="207244"/>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225D37-5623-4708-9FA1-BB6D84B7BE91}">
      <dsp:nvSpPr>
        <dsp:cNvPr id="0" name=""/>
        <dsp:cNvSpPr/>
      </dsp:nvSpPr>
      <dsp:spPr>
        <a:xfrm rot="240000">
          <a:off x="2281006" y="2213268"/>
          <a:ext cx="1176124" cy="406168"/>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Recreational</a:t>
          </a:r>
          <a:endParaRPr lang="en-US" sz="1000" b="1" kern="1200" dirty="0"/>
        </a:p>
      </dsp:txBody>
      <dsp:txXfrm rot="240000">
        <a:off x="2281006" y="2213268"/>
        <a:ext cx="1176124" cy="406168"/>
      </dsp:txXfrm>
    </dsp:sp>
    <dsp:sp modelId="{D036BBF6-1A3C-497C-865D-FB107C79BFE7}">
      <dsp:nvSpPr>
        <dsp:cNvPr id="0" name=""/>
        <dsp:cNvSpPr/>
      </dsp:nvSpPr>
      <dsp:spPr>
        <a:xfrm rot="240000">
          <a:off x="2313927" y="1778720"/>
          <a:ext cx="1176124" cy="406168"/>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Cultural</a:t>
          </a:r>
          <a:endParaRPr lang="en-US" sz="1000" b="1" kern="1200" dirty="0"/>
        </a:p>
      </dsp:txBody>
      <dsp:txXfrm rot="240000">
        <a:off x="2313927" y="1778720"/>
        <a:ext cx="1176124" cy="406168"/>
      </dsp:txXfrm>
    </dsp:sp>
    <dsp:sp modelId="{CB4CB1D9-DA6D-4993-8EFE-2DC5956805A9}">
      <dsp:nvSpPr>
        <dsp:cNvPr id="0" name=""/>
        <dsp:cNvSpPr/>
      </dsp:nvSpPr>
      <dsp:spPr>
        <a:xfrm rot="240000">
          <a:off x="2346847" y="1344171"/>
          <a:ext cx="1176124" cy="406168"/>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Social-Economic</a:t>
          </a:r>
          <a:endParaRPr lang="en-US" sz="1000" b="1" kern="1200" dirty="0"/>
        </a:p>
      </dsp:txBody>
      <dsp:txXfrm rot="240000">
        <a:off x="2346847" y="1344171"/>
        <a:ext cx="1176124" cy="406168"/>
      </dsp:txXfrm>
    </dsp:sp>
    <dsp:sp modelId="{847B551A-F443-4C60-B19C-6A6B0F2FD14D}">
      <dsp:nvSpPr>
        <dsp:cNvPr id="0" name=""/>
        <dsp:cNvSpPr/>
      </dsp:nvSpPr>
      <dsp:spPr>
        <a:xfrm rot="240000">
          <a:off x="2379767" y="909623"/>
          <a:ext cx="1176124" cy="406168"/>
        </a:xfrm>
        <a:prstGeom prst="roundRect">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Environmental</a:t>
          </a:r>
          <a:endParaRPr lang="en-US" sz="1000" b="1" kern="1200" dirty="0"/>
        </a:p>
      </dsp:txBody>
      <dsp:txXfrm rot="240000">
        <a:off x="2379767" y="909623"/>
        <a:ext cx="1176124" cy="406168"/>
      </dsp:txXfrm>
    </dsp:sp>
    <dsp:sp modelId="{F7349367-1842-4262-9C90-F9FD1D66E07A}">
      <dsp:nvSpPr>
        <dsp:cNvPr id="0" name=""/>
        <dsp:cNvSpPr/>
      </dsp:nvSpPr>
      <dsp:spPr>
        <a:xfrm rot="240000">
          <a:off x="569149" y="2094755"/>
          <a:ext cx="1176124" cy="406168"/>
        </a:xfrm>
        <a:prstGeom prst="roundRect">
          <a:avLst/>
        </a:prstGeom>
        <a:gradFill rotWithShape="1">
          <a:gsLst>
            <a:gs pos="0">
              <a:schemeClr val="accent4">
                <a:tint val="62000"/>
                <a:hueMod val="94000"/>
                <a:satMod val="140000"/>
                <a:lumMod val="110000"/>
              </a:schemeClr>
            </a:gs>
            <a:gs pos="100000">
              <a:schemeClr val="accent4">
                <a:tint val="84000"/>
                <a:satMod val="160000"/>
              </a:schemeClr>
            </a:gs>
          </a:gsLst>
          <a:lin ang="5400000" scaled="0"/>
        </a:gradFill>
        <a:ln w="9525" cap="rnd" cmpd="sng" algn="ctr">
          <a:solidFill>
            <a:schemeClr val="accent4">
              <a:tint val="76000"/>
              <a:alpha val="60000"/>
              <a:hueMod val="94000"/>
            </a:schemeClr>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Natural Dynamics</a:t>
          </a:r>
          <a:endParaRPr lang="en-US" sz="1000" b="1" kern="1200" dirty="0"/>
        </a:p>
      </dsp:txBody>
      <dsp:txXfrm rot="240000">
        <a:off x="569149" y="2094755"/>
        <a:ext cx="1176124" cy="40616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88D899D-8480-4BE8-A724-5773B9255DDE}" type="datetimeFigureOut">
              <a:rPr lang="el-GR"/>
              <a:pPr>
                <a:defRPr/>
              </a:pPr>
              <a:t>26/11/2019</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l-GR"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BD0D99A-FEF3-4A7F-A5A0-80A3357EB170}" type="slidenum">
              <a:rPr lang="el-GR"/>
              <a:pPr>
                <a:defRPr/>
              </a:pPr>
              <a:t>‹#›</a:t>
            </a:fld>
            <a:endParaRPr lang="el-GR"/>
          </a:p>
        </p:txBody>
      </p:sp>
    </p:spTree>
    <p:extLst>
      <p:ext uri="{BB962C8B-B14F-4D97-AF65-F5344CB8AC3E}">
        <p14:creationId xmlns:p14="http://schemas.microsoft.com/office/powerpoint/2010/main" xmlns="" val="21713592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3B3BE6B1-841F-40B9-B0A1-1D61F34F44F3}" type="slidenum">
              <a:rPr lang="el-GR" altLang="el-GR" smtClean="0">
                <a:latin typeface="Calibri" panose="020F0502020204030204" pitchFamily="34" charset="0"/>
              </a:rPr>
              <a:pPr fontAlgn="base">
                <a:spcBef>
                  <a:spcPct val="0"/>
                </a:spcBef>
                <a:spcAft>
                  <a:spcPct val="0"/>
                </a:spcAft>
              </a:pPr>
              <a:t>11</a:t>
            </a:fld>
            <a:endParaRPr lang="el-GR" altLang="el-GR" smtClean="0">
              <a:latin typeface="Calibri" panose="020F0502020204030204" pitchFamily="34" charset="0"/>
            </a:endParaRPr>
          </a:p>
        </p:txBody>
      </p:sp>
    </p:spTree>
    <p:extLst>
      <p:ext uri="{BB962C8B-B14F-4D97-AF65-F5344CB8AC3E}">
        <p14:creationId xmlns:p14="http://schemas.microsoft.com/office/powerpoint/2010/main" xmlns="" val="24762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2"/>
          <p:cNvGrpSpPr>
            <a:grpSpLocks/>
          </p:cNvGrpSpPr>
          <p:nvPr/>
        </p:nvGrpSpPr>
        <p:grpSpPr bwMode="auto">
          <a:xfrm>
            <a:off x="4335463" y="1169988"/>
            <a:ext cx="4814887" cy="4994275"/>
            <a:chOff x="4334933" y="1169931"/>
            <a:chExt cx="4814835" cy="4993802"/>
          </a:xfrm>
        </p:grpSpPr>
        <p:cxnSp>
          <p:nvCxnSpPr>
            <p:cNvPr id="5" name="Straight Connector 4"/>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3"/>
          <p:cNvSpPr>
            <a:spLocks noGrp="1"/>
          </p:cNvSpPr>
          <p:nvPr>
            <p:ph type="dt" sz="half" idx="10"/>
          </p:nvPr>
        </p:nvSpPr>
        <p:spPr/>
        <p:txBody>
          <a:bodyPr/>
          <a:lstStyle>
            <a:lvl1pPr>
              <a:defRPr/>
            </a:lvl1pPr>
          </a:lstStyle>
          <a:p>
            <a:pPr>
              <a:defRPr/>
            </a:pPr>
            <a:fld id="{B8649EA4-BD13-43FF-B2D8-24D6B9598D6C}" type="datetimeFigureOut">
              <a:rPr lang="el-GR"/>
              <a:pPr>
                <a:defRPr/>
              </a:pPr>
              <a:t>26/11/2019</a:t>
            </a:fld>
            <a:endParaRPr lang="el-GR"/>
          </a:p>
        </p:txBody>
      </p:sp>
      <p:sp>
        <p:nvSpPr>
          <p:cNvPr id="11" name="Footer Placeholder 4"/>
          <p:cNvSpPr>
            <a:spLocks noGrp="1"/>
          </p:cNvSpPr>
          <p:nvPr>
            <p:ph type="ftr" sz="quarter" idx="11"/>
          </p:nvPr>
        </p:nvSpPr>
        <p:spPr/>
        <p:txBody>
          <a:bodyPr/>
          <a:lstStyle>
            <a:lvl1pPr>
              <a:defRPr/>
            </a:lvl1pPr>
          </a:lstStyle>
          <a:p>
            <a:pPr>
              <a:defRPr/>
            </a:pPr>
            <a:endParaRPr lang="el-GR"/>
          </a:p>
        </p:txBody>
      </p:sp>
      <p:sp>
        <p:nvSpPr>
          <p:cNvPr id="12" name="Slide Number Placeholder 5"/>
          <p:cNvSpPr>
            <a:spLocks noGrp="1"/>
          </p:cNvSpPr>
          <p:nvPr>
            <p:ph type="sldNum" sz="quarter" idx="12"/>
          </p:nvPr>
        </p:nvSpPr>
        <p:spPr/>
        <p:txBody>
          <a:bodyPr/>
          <a:lstStyle>
            <a:lvl1pPr>
              <a:defRPr/>
            </a:lvl1pPr>
          </a:lstStyle>
          <a:p>
            <a:pPr>
              <a:defRPr/>
            </a:pPr>
            <a:fld id="{1EF1104A-6BDD-40F0-BD25-3AD674E72C4D}" type="slidenum">
              <a:rPr lang="el-GR"/>
              <a:pPr>
                <a:defRPr/>
              </a:pPr>
              <a:t>‹#›</a:t>
            </a:fld>
            <a:endParaRPr lang="el-GR"/>
          </a:p>
        </p:txBody>
      </p:sp>
    </p:spTree>
    <p:extLst>
      <p:ext uri="{BB962C8B-B14F-4D97-AF65-F5344CB8AC3E}">
        <p14:creationId xmlns:p14="http://schemas.microsoft.com/office/powerpoint/2010/main" xmlns="" val="44460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Date Placeholder 3"/>
          <p:cNvSpPr>
            <a:spLocks noGrp="1"/>
          </p:cNvSpPr>
          <p:nvPr>
            <p:ph type="dt" sz="half" idx="15"/>
          </p:nvPr>
        </p:nvSpPr>
        <p:spPr/>
        <p:txBody>
          <a:bodyPr/>
          <a:lstStyle>
            <a:lvl1pPr>
              <a:defRPr/>
            </a:lvl1pPr>
          </a:lstStyle>
          <a:p>
            <a:pPr>
              <a:defRPr/>
            </a:pPr>
            <a:fld id="{DB3DB571-E7EB-497A-BE67-B1B021DFB4BD}" type="datetimeFigureOut">
              <a:rPr lang="el-GR"/>
              <a:pPr>
                <a:defRPr/>
              </a:pPr>
              <a:t>26/11/2019</a:t>
            </a:fld>
            <a:endParaRPr lang="el-GR"/>
          </a:p>
        </p:txBody>
      </p:sp>
      <p:sp>
        <p:nvSpPr>
          <p:cNvPr id="7" name="Footer Placeholder 4"/>
          <p:cNvSpPr>
            <a:spLocks noGrp="1"/>
          </p:cNvSpPr>
          <p:nvPr>
            <p:ph type="ftr" sz="quarter" idx="16"/>
          </p:nvPr>
        </p:nvSpPr>
        <p:spPr/>
        <p:txBody>
          <a:bodyPr/>
          <a:lstStyle>
            <a:lvl1pPr>
              <a:defRPr/>
            </a:lvl1pPr>
          </a:lstStyle>
          <a:p>
            <a:pPr>
              <a:defRPr/>
            </a:pPr>
            <a:endParaRPr lang="el-GR"/>
          </a:p>
        </p:txBody>
      </p:sp>
      <p:sp>
        <p:nvSpPr>
          <p:cNvPr id="8" name="Slide Number Placeholder 5"/>
          <p:cNvSpPr>
            <a:spLocks noGrp="1"/>
          </p:cNvSpPr>
          <p:nvPr>
            <p:ph type="sldNum" sz="quarter" idx="17"/>
          </p:nvPr>
        </p:nvSpPr>
        <p:spPr/>
        <p:txBody>
          <a:bodyPr/>
          <a:lstStyle>
            <a:lvl1pPr>
              <a:defRPr/>
            </a:lvl1pPr>
          </a:lstStyle>
          <a:p>
            <a:pPr>
              <a:defRPr/>
            </a:pPr>
            <a:fld id="{85CBA1DC-E02A-45D6-9CC3-5C6E96286F0C}" type="slidenum">
              <a:rPr lang="el-GR"/>
              <a:pPr>
                <a:defRPr/>
              </a:pPr>
              <a:t>‹#›</a:t>
            </a:fld>
            <a:endParaRPr lang="el-GR"/>
          </a:p>
        </p:txBody>
      </p:sp>
    </p:spTree>
    <p:extLst>
      <p:ext uri="{BB962C8B-B14F-4D97-AF65-F5344CB8AC3E}">
        <p14:creationId xmlns:p14="http://schemas.microsoft.com/office/powerpoint/2010/main" xmlns="" val="1751616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4443EE-4AE5-4C31-A168-DC6A6428BEE3}" type="datetimeFigureOut">
              <a:rPr lang="el-GR"/>
              <a:pPr>
                <a:defRPr/>
              </a:pPr>
              <a:t>26/11/2019</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975ED58C-4671-47C3-AA80-C42538DF7432}" type="slidenum">
              <a:rPr lang="el-GR"/>
              <a:pPr>
                <a:defRPr/>
              </a:pPr>
              <a:t>‹#›</a:t>
            </a:fld>
            <a:endParaRPr lang="el-GR"/>
          </a:p>
        </p:txBody>
      </p:sp>
    </p:spTree>
    <p:extLst>
      <p:ext uri="{BB962C8B-B14F-4D97-AF65-F5344CB8AC3E}">
        <p14:creationId xmlns:p14="http://schemas.microsoft.com/office/powerpoint/2010/main" xmlns="" val="878666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8600" y="711200"/>
            <a:ext cx="457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l-GR" sz="8000" smtClean="0"/>
              <a:t>“</a:t>
            </a:r>
          </a:p>
        </p:txBody>
      </p:sp>
      <p:sp>
        <p:nvSpPr>
          <p:cNvPr id="6" name="TextBox 5"/>
          <p:cNvSpPr txBox="1">
            <a:spLocks noChangeArrowheads="1"/>
          </p:cNvSpPr>
          <p:nvPr/>
        </p:nvSpPr>
        <p:spPr bwMode="auto">
          <a:xfrm>
            <a:off x="7696200" y="2768600"/>
            <a:ext cx="457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l-GR" sz="8000" smtClean="0"/>
              <a:t>”</a:t>
            </a:r>
          </a:p>
        </p:txBody>
      </p:sp>
      <p:sp>
        <p:nvSpPr>
          <p:cNvPr id="2" name="Title 1"/>
          <p:cNvSpPr>
            <a:spLocks noGrp="1"/>
          </p:cNvSpPr>
          <p:nvPr>
            <p:ph type="title"/>
          </p:nvPr>
        </p:nvSpPr>
        <p:spPr>
          <a:xfrm>
            <a:off x="856283" y="533400"/>
            <a:ext cx="6859787" cy="2895600"/>
          </a:xfrm>
        </p:spPr>
        <p:txBody>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33400" y="4301070"/>
            <a:ext cx="6382361"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23F66EBF-B25C-4874-84D1-47AC5E7E314F}" type="datetimeFigureOut">
              <a:rPr lang="el-GR"/>
              <a:pPr>
                <a:defRPr/>
              </a:pPr>
              <a:t>26/11/2019</a:t>
            </a:fld>
            <a:endParaRPr lang="el-GR"/>
          </a:p>
        </p:txBody>
      </p:sp>
      <p:sp>
        <p:nvSpPr>
          <p:cNvPr id="8" name="Footer Placeholder 4"/>
          <p:cNvSpPr>
            <a:spLocks noGrp="1"/>
          </p:cNvSpPr>
          <p:nvPr>
            <p:ph type="ftr" sz="quarter" idx="15"/>
          </p:nvPr>
        </p:nvSpPr>
        <p:spPr/>
        <p:txBody>
          <a:bodyPr/>
          <a:lstStyle>
            <a:lvl1pPr>
              <a:defRPr/>
            </a:lvl1pPr>
          </a:lstStyle>
          <a:p>
            <a:pPr>
              <a:defRPr/>
            </a:pPr>
            <a:endParaRPr lang="el-GR"/>
          </a:p>
        </p:txBody>
      </p:sp>
      <p:sp>
        <p:nvSpPr>
          <p:cNvPr id="9" name="Slide Number Placeholder 5"/>
          <p:cNvSpPr>
            <a:spLocks noGrp="1"/>
          </p:cNvSpPr>
          <p:nvPr>
            <p:ph type="sldNum" sz="quarter" idx="16"/>
          </p:nvPr>
        </p:nvSpPr>
        <p:spPr/>
        <p:txBody>
          <a:bodyPr/>
          <a:lstStyle>
            <a:lvl1pPr>
              <a:defRPr/>
            </a:lvl1pPr>
          </a:lstStyle>
          <a:p>
            <a:pPr>
              <a:defRPr/>
            </a:pPr>
            <a:fld id="{34BC1358-A080-45E6-B49E-F45CE061A044}" type="slidenum">
              <a:rPr lang="el-GR"/>
              <a:pPr>
                <a:defRPr/>
              </a:pPr>
              <a:t>‹#›</a:t>
            </a:fld>
            <a:endParaRPr lang="el-GR"/>
          </a:p>
        </p:txBody>
      </p:sp>
    </p:spTree>
    <p:extLst>
      <p:ext uri="{BB962C8B-B14F-4D97-AF65-F5344CB8AC3E}">
        <p14:creationId xmlns:p14="http://schemas.microsoft.com/office/powerpoint/2010/main" xmlns="" val="2122223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4A1F13-5295-4EB3-A41A-64F2BE01EE95}" type="datetimeFigureOut">
              <a:rPr lang="el-GR"/>
              <a:pPr>
                <a:defRPr/>
              </a:pPr>
              <a:t>26/11/2019</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60EFE3EE-472F-4FCB-B6F1-48BEED49C3A4}" type="slidenum">
              <a:rPr lang="el-GR"/>
              <a:pPr>
                <a:defRPr/>
              </a:pPr>
              <a:t>‹#›</a:t>
            </a:fld>
            <a:endParaRPr lang="el-GR"/>
          </a:p>
        </p:txBody>
      </p:sp>
    </p:spTree>
    <p:extLst>
      <p:ext uri="{BB962C8B-B14F-4D97-AF65-F5344CB8AC3E}">
        <p14:creationId xmlns:p14="http://schemas.microsoft.com/office/powerpoint/2010/main" xmlns="" val="1287237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8600" y="711200"/>
            <a:ext cx="457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l-GR" sz="8000" smtClean="0"/>
              <a:t>“</a:t>
            </a:r>
          </a:p>
        </p:txBody>
      </p:sp>
      <p:sp>
        <p:nvSpPr>
          <p:cNvPr id="6" name="TextBox 5"/>
          <p:cNvSpPr txBox="1">
            <a:spLocks noChangeArrowheads="1"/>
          </p:cNvSpPr>
          <p:nvPr/>
        </p:nvSpPr>
        <p:spPr bwMode="auto">
          <a:xfrm>
            <a:off x="7696200" y="2768600"/>
            <a:ext cx="457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l-GR" sz="8000" smtClean="0"/>
              <a:t>”</a:t>
            </a:r>
          </a:p>
        </p:txBody>
      </p:sp>
      <p:sp>
        <p:nvSpPr>
          <p:cNvPr id="2" name="Title 1"/>
          <p:cNvSpPr>
            <a:spLocks noGrp="1"/>
          </p:cNvSpPr>
          <p:nvPr>
            <p:ph type="title"/>
          </p:nvPr>
        </p:nvSpPr>
        <p:spPr>
          <a:xfrm>
            <a:off x="856284" y="533400"/>
            <a:ext cx="6859786" cy="2895600"/>
          </a:xfrm>
        </p:spPr>
        <p:txBody>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en-US" smtClean="0"/>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9992503E-3F5F-40BF-85C1-E6AD8487E188}" type="datetimeFigureOut">
              <a:rPr lang="el-GR"/>
              <a:pPr>
                <a:defRPr/>
              </a:pPr>
              <a:t>26/11/2019</a:t>
            </a:fld>
            <a:endParaRPr lang="el-GR"/>
          </a:p>
        </p:txBody>
      </p:sp>
      <p:sp>
        <p:nvSpPr>
          <p:cNvPr id="8" name="Footer Placeholder 4"/>
          <p:cNvSpPr>
            <a:spLocks noGrp="1"/>
          </p:cNvSpPr>
          <p:nvPr>
            <p:ph type="ftr" sz="quarter" idx="15"/>
          </p:nvPr>
        </p:nvSpPr>
        <p:spPr/>
        <p:txBody>
          <a:bodyPr/>
          <a:lstStyle>
            <a:lvl1pPr>
              <a:defRPr/>
            </a:lvl1pPr>
          </a:lstStyle>
          <a:p>
            <a:pPr>
              <a:defRPr/>
            </a:pPr>
            <a:endParaRPr lang="el-GR"/>
          </a:p>
        </p:txBody>
      </p:sp>
      <p:sp>
        <p:nvSpPr>
          <p:cNvPr id="9" name="Slide Number Placeholder 5"/>
          <p:cNvSpPr>
            <a:spLocks noGrp="1"/>
          </p:cNvSpPr>
          <p:nvPr>
            <p:ph type="sldNum" sz="quarter" idx="16"/>
          </p:nvPr>
        </p:nvSpPr>
        <p:spPr/>
        <p:txBody>
          <a:bodyPr/>
          <a:lstStyle>
            <a:lvl1pPr>
              <a:defRPr/>
            </a:lvl1pPr>
          </a:lstStyle>
          <a:p>
            <a:pPr>
              <a:defRPr/>
            </a:pPr>
            <a:fld id="{AB3593B3-86AF-4C00-9A5E-F376F7EC4554}" type="slidenum">
              <a:rPr lang="el-GR"/>
              <a:pPr>
                <a:defRPr/>
              </a:pPr>
              <a:t>‹#›</a:t>
            </a:fld>
            <a:endParaRPr lang="el-GR"/>
          </a:p>
        </p:txBody>
      </p:sp>
    </p:spTree>
    <p:extLst>
      <p:ext uri="{BB962C8B-B14F-4D97-AF65-F5344CB8AC3E}">
        <p14:creationId xmlns:p14="http://schemas.microsoft.com/office/powerpoint/2010/main" xmlns="" val="4141014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a:lstStyle>
            <a:lvl1pPr>
              <a:defRPr lang="en-US" sz="2800" b="0" dirty="0"/>
            </a:lvl1pPr>
          </a:lstStyle>
          <a:p>
            <a:pPr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en-US" smtClean="0"/>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A821D31A-5AF1-47CB-BA8B-138E0BC95ED2}" type="datetimeFigureOut">
              <a:rPr lang="el-GR"/>
              <a:pPr>
                <a:defRPr/>
              </a:pPr>
              <a:t>26/11/2019</a:t>
            </a:fld>
            <a:endParaRPr lang="el-GR"/>
          </a:p>
        </p:txBody>
      </p:sp>
      <p:sp>
        <p:nvSpPr>
          <p:cNvPr id="6" name="Footer Placeholder 4"/>
          <p:cNvSpPr>
            <a:spLocks noGrp="1"/>
          </p:cNvSpPr>
          <p:nvPr>
            <p:ph type="ftr" sz="quarter" idx="15"/>
          </p:nvPr>
        </p:nvSpPr>
        <p:spPr/>
        <p:txBody>
          <a:bodyPr/>
          <a:lstStyle>
            <a:lvl1pPr>
              <a:defRPr/>
            </a:lvl1pPr>
          </a:lstStyle>
          <a:p>
            <a:pPr>
              <a:defRPr/>
            </a:pPr>
            <a:endParaRPr lang="el-GR"/>
          </a:p>
        </p:txBody>
      </p:sp>
      <p:sp>
        <p:nvSpPr>
          <p:cNvPr id="7" name="Slide Number Placeholder 5"/>
          <p:cNvSpPr>
            <a:spLocks noGrp="1"/>
          </p:cNvSpPr>
          <p:nvPr>
            <p:ph type="sldNum" sz="quarter" idx="16"/>
          </p:nvPr>
        </p:nvSpPr>
        <p:spPr/>
        <p:txBody>
          <a:bodyPr/>
          <a:lstStyle>
            <a:lvl1pPr>
              <a:defRPr/>
            </a:lvl1pPr>
          </a:lstStyle>
          <a:p>
            <a:pPr>
              <a:defRPr/>
            </a:pPr>
            <a:fld id="{4B602151-01B9-45FE-A1B5-0DD57C7C1458}" type="slidenum">
              <a:rPr lang="el-GR"/>
              <a:pPr>
                <a:defRPr/>
              </a:pPr>
              <a:t>‹#›</a:t>
            </a:fld>
            <a:endParaRPr lang="el-GR"/>
          </a:p>
        </p:txBody>
      </p:sp>
    </p:spTree>
    <p:extLst>
      <p:ext uri="{BB962C8B-B14F-4D97-AF65-F5344CB8AC3E}">
        <p14:creationId xmlns:p14="http://schemas.microsoft.com/office/powerpoint/2010/main" xmlns="" val="3565181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EF5FDAA-8A98-4BB7-98A3-E41CE0FCA714}" type="datetimeFigureOut">
              <a:rPr lang="el-GR"/>
              <a:pPr>
                <a:defRPr/>
              </a:pPr>
              <a:t>26/11/2019</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EBCB9E18-C151-4D73-8748-4CEE2C7B7044}" type="slidenum">
              <a:rPr lang="el-GR"/>
              <a:pPr>
                <a:defRPr/>
              </a:pPr>
              <a:t>‹#›</a:t>
            </a:fld>
            <a:endParaRPr lang="el-GR"/>
          </a:p>
        </p:txBody>
      </p:sp>
    </p:spTree>
    <p:extLst>
      <p:ext uri="{BB962C8B-B14F-4D97-AF65-F5344CB8AC3E}">
        <p14:creationId xmlns:p14="http://schemas.microsoft.com/office/powerpoint/2010/main" xmlns="" val="847183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8D4DA81-CF4E-45AD-A6C8-9BF5AED103E5}" type="datetimeFigureOut">
              <a:rPr lang="el-GR"/>
              <a:pPr>
                <a:defRPr/>
              </a:pPr>
              <a:t>26/11/2019</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D37A7533-FC4B-422A-910F-C6A9C951C833}" type="slidenum">
              <a:rPr lang="el-GR"/>
              <a:pPr>
                <a:defRPr/>
              </a:pPr>
              <a:t>‹#›</a:t>
            </a:fld>
            <a:endParaRPr lang="el-GR"/>
          </a:p>
        </p:txBody>
      </p:sp>
    </p:spTree>
    <p:extLst>
      <p:ext uri="{BB962C8B-B14F-4D97-AF65-F5344CB8AC3E}">
        <p14:creationId xmlns:p14="http://schemas.microsoft.com/office/powerpoint/2010/main" xmlns="" val="3001858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2" descr="hcmr-LOGO"/>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885825"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3" descr="AKTI.png"/>
          <p:cNvPicPr>
            <a:picLocks noChangeAspect="1"/>
          </p:cNvPicPr>
          <p:nvPr userDrawn="1"/>
        </p:nvPicPr>
        <p:blipFill>
          <a:blip r:embed="rId3" cstate="print">
            <a:extLst>
              <a:ext uri="{28A0092B-C50C-407E-A947-70E740481C1C}">
                <a14:useLocalDpi xmlns:a14="http://schemas.microsoft.com/office/drawing/2010/main" xmlns="" val="0"/>
              </a:ext>
            </a:extLst>
          </a:blip>
          <a:srcRect b="21872"/>
          <a:stretch>
            <a:fillRect/>
          </a:stretch>
        </p:blipFill>
        <p:spPr bwMode="auto">
          <a:xfrm>
            <a:off x="7924800" y="6262688"/>
            <a:ext cx="1219200"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4" descr="ΥΣΡ_Logo EN.jp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071688" y="6137275"/>
            <a:ext cx="1290637"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descr="Σήμα GR-CY.JP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010275" y="6124575"/>
            <a:ext cx="776288"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0020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12" descr="hcmr-LOGO"/>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885825"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3" descr="AKTI.png"/>
          <p:cNvPicPr>
            <a:picLocks noChangeAspect="1"/>
          </p:cNvPicPr>
          <p:nvPr userDrawn="1"/>
        </p:nvPicPr>
        <p:blipFill>
          <a:blip r:embed="rId3" cstate="print">
            <a:extLst>
              <a:ext uri="{28A0092B-C50C-407E-A947-70E740481C1C}">
                <a14:useLocalDpi xmlns:a14="http://schemas.microsoft.com/office/drawing/2010/main" xmlns="" val="0"/>
              </a:ext>
            </a:extLst>
          </a:blip>
          <a:srcRect b="21872"/>
          <a:stretch>
            <a:fillRect/>
          </a:stretch>
        </p:blipFill>
        <p:spPr bwMode="auto">
          <a:xfrm>
            <a:off x="7924800" y="6262688"/>
            <a:ext cx="1219200"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4" descr="ΥΣΡ_Logo EN.jp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071688" y="6137275"/>
            <a:ext cx="1290637"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descr="Σήμα GR-CY.JP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010275" y="6124575"/>
            <a:ext cx="776288"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5770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7C25871-506B-4E91-B67F-AB4699BD2743}" type="datetimeFigureOut">
              <a:rPr lang="el-GR"/>
              <a:pPr>
                <a:defRPr/>
              </a:pPr>
              <a:t>26/11/2019</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E1D7610-A379-47AE-9FA4-E129381A4275}" type="slidenum">
              <a:rPr lang="el-GR"/>
              <a:pPr>
                <a:defRPr/>
              </a:pPr>
              <a:t>‹#›</a:t>
            </a:fld>
            <a:endParaRPr lang="el-GR"/>
          </a:p>
        </p:txBody>
      </p:sp>
    </p:spTree>
    <p:extLst>
      <p:ext uri="{BB962C8B-B14F-4D97-AF65-F5344CB8AC3E}">
        <p14:creationId xmlns:p14="http://schemas.microsoft.com/office/powerpoint/2010/main" xmlns="" val="3470988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2" name="Picture 12" descr="hcmr-LOGO"/>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914113" y="6451600"/>
            <a:ext cx="446088" cy="395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3" descr="AKTI.png"/>
          <p:cNvPicPr>
            <a:picLocks noChangeAspect="1"/>
          </p:cNvPicPr>
          <p:nvPr userDrawn="1"/>
        </p:nvPicPr>
        <p:blipFill>
          <a:blip r:embed="rId3" cstate="print">
            <a:extLst>
              <a:ext uri="{28A0092B-C50C-407E-A947-70E740481C1C}">
                <a14:useLocalDpi xmlns:a14="http://schemas.microsoft.com/office/drawing/2010/main" xmlns="" val="0"/>
              </a:ext>
            </a:extLst>
          </a:blip>
          <a:srcRect b="21872"/>
          <a:stretch>
            <a:fillRect/>
          </a:stretch>
        </p:blipFill>
        <p:spPr bwMode="auto">
          <a:xfrm>
            <a:off x="952500" y="6451600"/>
            <a:ext cx="811213" cy="395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4" descr="ΥΣΡ_Logo EN.jp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4510601" y="6451600"/>
            <a:ext cx="711200" cy="395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6372201" y="6425612"/>
            <a:ext cx="792088" cy="421276"/>
          </a:xfrm>
          <a:prstGeom prst="rect">
            <a:avLst/>
          </a:prstGeom>
        </p:spPr>
      </p:pic>
    </p:spTree>
    <p:extLst>
      <p:ext uri="{BB962C8B-B14F-4D97-AF65-F5344CB8AC3E}">
        <p14:creationId xmlns:p14="http://schemas.microsoft.com/office/powerpoint/2010/main" xmlns="" val="1851155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2" name="Picture 12" descr="hcmr-LOGO"/>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885825"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3" descr="AKTI.png"/>
          <p:cNvPicPr>
            <a:picLocks noChangeAspect="1"/>
          </p:cNvPicPr>
          <p:nvPr userDrawn="1"/>
        </p:nvPicPr>
        <p:blipFill>
          <a:blip r:embed="rId3" cstate="print">
            <a:extLst>
              <a:ext uri="{28A0092B-C50C-407E-A947-70E740481C1C}">
                <a14:useLocalDpi xmlns:a14="http://schemas.microsoft.com/office/drawing/2010/main" xmlns="" val="0"/>
              </a:ext>
            </a:extLst>
          </a:blip>
          <a:srcRect b="21872"/>
          <a:stretch>
            <a:fillRect/>
          </a:stretch>
        </p:blipFill>
        <p:spPr bwMode="auto">
          <a:xfrm>
            <a:off x="7924800" y="6262688"/>
            <a:ext cx="1219200"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4" descr="ΥΣΡ_Logo EN.jp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071688" y="6137275"/>
            <a:ext cx="1290637"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descr="Σήμα GR-CY.JP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010275" y="6124575"/>
            <a:ext cx="776288"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68895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2" name="Picture 12" descr="hcmr-LOGO"/>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885825"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3" descr="AKTI.png"/>
          <p:cNvPicPr>
            <a:picLocks noChangeAspect="1"/>
          </p:cNvPicPr>
          <p:nvPr userDrawn="1"/>
        </p:nvPicPr>
        <p:blipFill>
          <a:blip r:embed="rId3" cstate="print">
            <a:extLst>
              <a:ext uri="{28A0092B-C50C-407E-A947-70E740481C1C}">
                <a14:useLocalDpi xmlns:a14="http://schemas.microsoft.com/office/drawing/2010/main" xmlns="" val="0"/>
              </a:ext>
            </a:extLst>
          </a:blip>
          <a:srcRect b="21872"/>
          <a:stretch>
            <a:fillRect/>
          </a:stretch>
        </p:blipFill>
        <p:spPr bwMode="auto">
          <a:xfrm>
            <a:off x="7924800" y="6262688"/>
            <a:ext cx="1219200"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4" descr="ΥΣΡ_Logo EN.jp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071688" y="6137275"/>
            <a:ext cx="1290637"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descr="Σήμα GR-CY.JP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010275" y="6124575"/>
            <a:ext cx="776288"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62030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2" name="Picture 12" descr="hcmr-LOGO"/>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885825"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3" descr="AKTI.png"/>
          <p:cNvPicPr>
            <a:picLocks noChangeAspect="1"/>
          </p:cNvPicPr>
          <p:nvPr userDrawn="1"/>
        </p:nvPicPr>
        <p:blipFill>
          <a:blip r:embed="rId3" cstate="print">
            <a:extLst>
              <a:ext uri="{28A0092B-C50C-407E-A947-70E740481C1C}">
                <a14:useLocalDpi xmlns:a14="http://schemas.microsoft.com/office/drawing/2010/main" xmlns="" val="0"/>
              </a:ext>
            </a:extLst>
          </a:blip>
          <a:srcRect b="21872"/>
          <a:stretch>
            <a:fillRect/>
          </a:stretch>
        </p:blipFill>
        <p:spPr bwMode="auto">
          <a:xfrm>
            <a:off x="7924800" y="6262688"/>
            <a:ext cx="1219200"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4" descr="ΥΣΡ_Logo EN.jp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071688" y="6137275"/>
            <a:ext cx="1290637"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descr="Σήμα GR-CY.JP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010275" y="6124575"/>
            <a:ext cx="776288"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45927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2" name="Picture 12" descr="hcmr-LOGO"/>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885825"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3" descr="AKTI.png"/>
          <p:cNvPicPr>
            <a:picLocks noChangeAspect="1"/>
          </p:cNvPicPr>
          <p:nvPr userDrawn="1"/>
        </p:nvPicPr>
        <p:blipFill>
          <a:blip r:embed="rId3" cstate="print">
            <a:extLst>
              <a:ext uri="{28A0092B-C50C-407E-A947-70E740481C1C}">
                <a14:useLocalDpi xmlns:a14="http://schemas.microsoft.com/office/drawing/2010/main" xmlns="" val="0"/>
              </a:ext>
            </a:extLst>
          </a:blip>
          <a:srcRect b="21872"/>
          <a:stretch>
            <a:fillRect/>
          </a:stretch>
        </p:blipFill>
        <p:spPr bwMode="auto">
          <a:xfrm>
            <a:off x="7924800" y="6262688"/>
            <a:ext cx="1219200"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4" descr="ΥΣΡ_Logo EN.jp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071688" y="6137275"/>
            <a:ext cx="1290637"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descr="Σήμα GR-CY.JP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010275" y="6124575"/>
            <a:ext cx="776288"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05197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2" name="Picture 12" descr="hcmr-LOGO"/>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885825"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3" descr="AKTI.png"/>
          <p:cNvPicPr>
            <a:picLocks noChangeAspect="1"/>
          </p:cNvPicPr>
          <p:nvPr userDrawn="1"/>
        </p:nvPicPr>
        <p:blipFill>
          <a:blip r:embed="rId3" cstate="print">
            <a:extLst>
              <a:ext uri="{28A0092B-C50C-407E-A947-70E740481C1C}">
                <a14:useLocalDpi xmlns:a14="http://schemas.microsoft.com/office/drawing/2010/main" xmlns="" val="0"/>
              </a:ext>
            </a:extLst>
          </a:blip>
          <a:srcRect b="21872"/>
          <a:stretch>
            <a:fillRect/>
          </a:stretch>
        </p:blipFill>
        <p:spPr bwMode="auto">
          <a:xfrm>
            <a:off x="7924800" y="6262688"/>
            <a:ext cx="1219200"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4" descr="ΥΣΡ_Logo EN.jp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071688" y="6137275"/>
            <a:ext cx="1290637"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descr="Σήμα GR-CY.JP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010275" y="6124575"/>
            <a:ext cx="776288"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40742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pic>
        <p:nvPicPr>
          <p:cNvPr id="2" name="Picture 12" descr="hcmr-LOGO"/>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885825"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3" descr="AKTI.png"/>
          <p:cNvPicPr>
            <a:picLocks noChangeAspect="1"/>
          </p:cNvPicPr>
          <p:nvPr userDrawn="1"/>
        </p:nvPicPr>
        <p:blipFill>
          <a:blip r:embed="rId3" cstate="print">
            <a:extLst>
              <a:ext uri="{28A0092B-C50C-407E-A947-70E740481C1C}">
                <a14:useLocalDpi xmlns:a14="http://schemas.microsoft.com/office/drawing/2010/main" xmlns="" val="0"/>
              </a:ext>
            </a:extLst>
          </a:blip>
          <a:srcRect b="21872"/>
          <a:stretch>
            <a:fillRect/>
          </a:stretch>
        </p:blipFill>
        <p:spPr bwMode="auto">
          <a:xfrm>
            <a:off x="7924800" y="6262688"/>
            <a:ext cx="1219200"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4" descr="ΥΣΡ_Logo EN.jp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071688" y="6137275"/>
            <a:ext cx="1290637"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descr="Σήμα GR-CY.JP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010275" y="6124575"/>
            <a:ext cx="776288"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23178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pic>
        <p:nvPicPr>
          <p:cNvPr id="2" name="Picture 12" descr="hcmr-LOGO"/>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885825"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3" descr="AKTI.png"/>
          <p:cNvPicPr>
            <a:picLocks noChangeAspect="1"/>
          </p:cNvPicPr>
          <p:nvPr userDrawn="1"/>
        </p:nvPicPr>
        <p:blipFill>
          <a:blip r:embed="rId3" cstate="print">
            <a:extLst>
              <a:ext uri="{28A0092B-C50C-407E-A947-70E740481C1C}">
                <a14:useLocalDpi xmlns:a14="http://schemas.microsoft.com/office/drawing/2010/main" xmlns="" val="0"/>
              </a:ext>
            </a:extLst>
          </a:blip>
          <a:srcRect b="21872"/>
          <a:stretch>
            <a:fillRect/>
          </a:stretch>
        </p:blipFill>
        <p:spPr bwMode="auto">
          <a:xfrm>
            <a:off x="7924800" y="6262688"/>
            <a:ext cx="1219200"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4" descr="ΥΣΡ_Logo EN.jp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071688" y="6137275"/>
            <a:ext cx="1290637"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descr="Σήμα GR-CY.JP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010275" y="6124575"/>
            <a:ext cx="776288"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43082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pic>
        <p:nvPicPr>
          <p:cNvPr id="2" name="Picture 12" descr="hcmr-LOGO"/>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885825"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3" descr="AKTI.png"/>
          <p:cNvPicPr>
            <a:picLocks noChangeAspect="1"/>
          </p:cNvPicPr>
          <p:nvPr userDrawn="1"/>
        </p:nvPicPr>
        <p:blipFill>
          <a:blip r:embed="rId3" cstate="print">
            <a:extLst>
              <a:ext uri="{28A0092B-C50C-407E-A947-70E740481C1C}">
                <a14:useLocalDpi xmlns:a14="http://schemas.microsoft.com/office/drawing/2010/main" xmlns="" val="0"/>
              </a:ext>
            </a:extLst>
          </a:blip>
          <a:srcRect b="21872"/>
          <a:stretch>
            <a:fillRect/>
          </a:stretch>
        </p:blipFill>
        <p:spPr bwMode="auto">
          <a:xfrm>
            <a:off x="7924800" y="6262688"/>
            <a:ext cx="1219200"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4" descr="ΥΣΡ_Logo EN.jp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071688" y="6137275"/>
            <a:ext cx="1290637"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descr="Σήμα GR-CY.JP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010275" y="6124575"/>
            <a:ext cx="776288"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06758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pic>
        <p:nvPicPr>
          <p:cNvPr id="2" name="Picture 12" descr="hcmr-LOGO"/>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885825"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3" descr="AKTI.png"/>
          <p:cNvPicPr>
            <a:picLocks noChangeAspect="1"/>
          </p:cNvPicPr>
          <p:nvPr userDrawn="1"/>
        </p:nvPicPr>
        <p:blipFill>
          <a:blip r:embed="rId3" cstate="print">
            <a:extLst>
              <a:ext uri="{28A0092B-C50C-407E-A947-70E740481C1C}">
                <a14:useLocalDpi xmlns:a14="http://schemas.microsoft.com/office/drawing/2010/main" xmlns="" val="0"/>
              </a:ext>
            </a:extLst>
          </a:blip>
          <a:srcRect b="21872"/>
          <a:stretch>
            <a:fillRect/>
          </a:stretch>
        </p:blipFill>
        <p:spPr bwMode="auto">
          <a:xfrm>
            <a:off x="7924800" y="6262688"/>
            <a:ext cx="1219200"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4" descr="ΥΣΡ_Logo EN.jp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071688" y="6137275"/>
            <a:ext cx="1290637"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descr="Σήμα GR-CY.JP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010275" y="6124575"/>
            <a:ext cx="776288"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24757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D604B2-D80B-4C0F-8084-482F13B2FEA8}" type="datetimeFigureOut">
              <a:rPr lang="el-GR"/>
              <a:pPr>
                <a:defRPr/>
              </a:pPr>
              <a:t>26/11/2019</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A50980CC-1A03-4580-B164-644D086F6B66}" type="slidenum">
              <a:rPr lang="el-GR"/>
              <a:pPr>
                <a:defRPr/>
              </a:pPr>
              <a:t>‹#›</a:t>
            </a:fld>
            <a:endParaRPr lang="el-GR"/>
          </a:p>
        </p:txBody>
      </p:sp>
    </p:spTree>
    <p:extLst>
      <p:ext uri="{BB962C8B-B14F-4D97-AF65-F5344CB8AC3E}">
        <p14:creationId xmlns:p14="http://schemas.microsoft.com/office/powerpoint/2010/main" xmlns="" val="42138645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pic>
        <p:nvPicPr>
          <p:cNvPr id="2" name="Picture 12" descr="hcmr-LOGO"/>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885825"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3" descr="AKTI.png"/>
          <p:cNvPicPr>
            <a:picLocks noChangeAspect="1"/>
          </p:cNvPicPr>
          <p:nvPr userDrawn="1"/>
        </p:nvPicPr>
        <p:blipFill>
          <a:blip r:embed="rId3" cstate="print">
            <a:extLst>
              <a:ext uri="{28A0092B-C50C-407E-A947-70E740481C1C}">
                <a14:useLocalDpi xmlns:a14="http://schemas.microsoft.com/office/drawing/2010/main" xmlns="" val="0"/>
              </a:ext>
            </a:extLst>
          </a:blip>
          <a:srcRect b="21872"/>
          <a:stretch>
            <a:fillRect/>
          </a:stretch>
        </p:blipFill>
        <p:spPr bwMode="auto">
          <a:xfrm>
            <a:off x="7924800" y="6262688"/>
            <a:ext cx="1219200"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4" descr="ΥΣΡ_Logo EN.jp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071688" y="6137275"/>
            <a:ext cx="1290637"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descr="Σήμα GR-CY.JP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010275" y="6124575"/>
            <a:ext cx="776288"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73312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pic>
        <p:nvPicPr>
          <p:cNvPr id="2" name="Picture 12" descr="hcmr-LOGO"/>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885825"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3" descr="AKTI.png"/>
          <p:cNvPicPr>
            <a:picLocks noChangeAspect="1"/>
          </p:cNvPicPr>
          <p:nvPr userDrawn="1"/>
        </p:nvPicPr>
        <p:blipFill>
          <a:blip r:embed="rId3" cstate="print">
            <a:extLst>
              <a:ext uri="{28A0092B-C50C-407E-A947-70E740481C1C}">
                <a14:useLocalDpi xmlns:a14="http://schemas.microsoft.com/office/drawing/2010/main" xmlns="" val="0"/>
              </a:ext>
            </a:extLst>
          </a:blip>
          <a:srcRect b="21872"/>
          <a:stretch>
            <a:fillRect/>
          </a:stretch>
        </p:blipFill>
        <p:spPr bwMode="auto">
          <a:xfrm>
            <a:off x="7924800" y="6262688"/>
            <a:ext cx="1219200"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4" descr="ΥΣΡ_Logo EN.jp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071688" y="6137275"/>
            <a:ext cx="1290637"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descr="Σήμα GR-CY.JP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010275" y="6124575"/>
            <a:ext cx="776288"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88754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pic>
        <p:nvPicPr>
          <p:cNvPr id="2" name="Picture 12" descr="hcmr-LOGO"/>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885825"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3" descr="AKTI.png"/>
          <p:cNvPicPr>
            <a:picLocks noChangeAspect="1"/>
          </p:cNvPicPr>
          <p:nvPr userDrawn="1"/>
        </p:nvPicPr>
        <p:blipFill>
          <a:blip r:embed="rId3" cstate="print">
            <a:extLst>
              <a:ext uri="{28A0092B-C50C-407E-A947-70E740481C1C}">
                <a14:useLocalDpi xmlns:a14="http://schemas.microsoft.com/office/drawing/2010/main" xmlns="" val="0"/>
              </a:ext>
            </a:extLst>
          </a:blip>
          <a:srcRect b="21872"/>
          <a:stretch>
            <a:fillRect/>
          </a:stretch>
        </p:blipFill>
        <p:spPr bwMode="auto">
          <a:xfrm>
            <a:off x="7924800" y="6262688"/>
            <a:ext cx="1219200"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4" descr="ΥΣΡ_Logo EN.jp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071688" y="6137275"/>
            <a:ext cx="1290637"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descr="Σήμα GR-CY.JP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010275" y="6124575"/>
            <a:ext cx="776288"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98371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pic>
        <p:nvPicPr>
          <p:cNvPr id="2" name="Picture 12" descr="hcmr-LOGO"/>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885825"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3" descr="AKTI.png"/>
          <p:cNvPicPr>
            <a:picLocks noChangeAspect="1"/>
          </p:cNvPicPr>
          <p:nvPr userDrawn="1"/>
        </p:nvPicPr>
        <p:blipFill>
          <a:blip r:embed="rId3" cstate="print">
            <a:extLst>
              <a:ext uri="{28A0092B-C50C-407E-A947-70E740481C1C}">
                <a14:useLocalDpi xmlns:a14="http://schemas.microsoft.com/office/drawing/2010/main" xmlns="" val="0"/>
              </a:ext>
            </a:extLst>
          </a:blip>
          <a:srcRect b="21872"/>
          <a:stretch>
            <a:fillRect/>
          </a:stretch>
        </p:blipFill>
        <p:spPr bwMode="auto">
          <a:xfrm>
            <a:off x="7924800" y="6262688"/>
            <a:ext cx="1219200"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4" descr="ΥΣΡ_Logo EN.jp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071688" y="6137275"/>
            <a:ext cx="1290637"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descr="Σήμα GR-CY.JP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010275" y="6124575"/>
            <a:ext cx="776288"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52121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pic>
        <p:nvPicPr>
          <p:cNvPr id="2" name="Picture 12" descr="hcmr-LOGO"/>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072188"/>
            <a:ext cx="885825"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3" descr="AKTI.png"/>
          <p:cNvPicPr>
            <a:picLocks noChangeAspect="1"/>
          </p:cNvPicPr>
          <p:nvPr userDrawn="1"/>
        </p:nvPicPr>
        <p:blipFill>
          <a:blip r:embed="rId3" cstate="print">
            <a:extLst>
              <a:ext uri="{28A0092B-C50C-407E-A947-70E740481C1C}">
                <a14:useLocalDpi xmlns:a14="http://schemas.microsoft.com/office/drawing/2010/main" xmlns="" val="0"/>
              </a:ext>
            </a:extLst>
          </a:blip>
          <a:srcRect b="21872"/>
          <a:stretch>
            <a:fillRect/>
          </a:stretch>
        </p:blipFill>
        <p:spPr bwMode="auto">
          <a:xfrm>
            <a:off x="7924800" y="6262688"/>
            <a:ext cx="1219200"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4" descr="ΥΣΡ_Logo EN.jp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071688" y="6137275"/>
            <a:ext cx="1290637"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descr="Σήμα GR-CY.JP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010275" y="6124575"/>
            <a:ext cx="776288"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385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D4963524-8FDB-4BB4-BF01-0C3FD8F21771}" type="datetimeFigureOut">
              <a:rPr lang="el-GR"/>
              <a:pPr>
                <a:defRPr/>
              </a:pPr>
              <a:t>26/11/2019</a:t>
            </a:fld>
            <a:endParaRPr lang="el-GR"/>
          </a:p>
        </p:txBody>
      </p:sp>
      <p:sp>
        <p:nvSpPr>
          <p:cNvPr id="6" name="Footer Placeholder 4"/>
          <p:cNvSpPr>
            <a:spLocks noGrp="1"/>
          </p:cNvSpPr>
          <p:nvPr>
            <p:ph type="ftr" sz="quarter" idx="15"/>
          </p:nvPr>
        </p:nvSpPr>
        <p:spPr/>
        <p:txBody>
          <a:bodyPr/>
          <a:lstStyle>
            <a:lvl1pPr>
              <a:defRPr/>
            </a:lvl1pPr>
          </a:lstStyle>
          <a:p>
            <a:pPr>
              <a:defRPr/>
            </a:pPr>
            <a:endParaRPr lang="el-GR"/>
          </a:p>
        </p:txBody>
      </p:sp>
      <p:sp>
        <p:nvSpPr>
          <p:cNvPr id="7" name="Slide Number Placeholder 5"/>
          <p:cNvSpPr>
            <a:spLocks noGrp="1"/>
          </p:cNvSpPr>
          <p:nvPr>
            <p:ph type="sldNum" sz="quarter" idx="16"/>
          </p:nvPr>
        </p:nvSpPr>
        <p:spPr/>
        <p:txBody>
          <a:bodyPr/>
          <a:lstStyle>
            <a:lvl1pPr>
              <a:defRPr/>
            </a:lvl1pPr>
          </a:lstStyle>
          <a:p>
            <a:pPr>
              <a:defRPr/>
            </a:pPr>
            <a:fld id="{A39430D4-8092-4F91-9B21-5C52EB5AEED1}" type="slidenum">
              <a:rPr lang="el-GR"/>
              <a:pPr>
                <a:defRPr/>
              </a:pPr>
              <a:t>‹#›</a:t>
            </a:fld>
            <a:endParaRPr lang="el-GR"/>
          </a:p>
        </p:txBody>
      </p:sp>
    </p:spTree>
    <p:extLst>
      <p:ext uri="{BB962C8B-B14F-4D97-AF65-F5344CB8AC3E}">
        <p14:creationId xmlns:p14="http://schemas.microsoft.com/office/powerpoint/2010/main" xmlns="" val="2362939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7B29A0D-8D86-462C-A0FD-09064A226122}" type="datetimeFigureOut">
              <a:rPr lang="el-GR"/>
              <a:pPr>
                <a:defRPr/>
              </a:pPr>
              <a:t>26/11/2019</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3BD159A2-B64E-4E10-A89E-FC37F2D12E97}" type="slidenum">
              <a:rPr lang="el-GR"/>
              <a:pPr>
                <a:defRPr/>
              </a:pPr>
              <a:t>‹#›</a:t>
            </a:fld>
            <a:endParaRPr lang="el-GR"/>
          </a:p>
        </p:txBody>
      </p:sp>
    </p:spTree>
    <p:extLst>
      <p:ext uri="{BB962C8B-B14F-4D97-AF65-F5344CB8AC3E}">
        <p14:creationId xmlns:p14="http://schemas.microsoft.com/office/powerpoint/2010/main" xmlns="" val="66799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039B7F60-21CB-49C9-BEC3-2CC377BC9FC2}" type="datetimeFigureOut">
              <a:rPr lang="el-GR"/>
              <a:pPr>
                <a:defRPr/>
              </a:pPr>
              <a:t>26/11/2019</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BA186E35-BFD9-4702-9F4E-EECB2A3D63A5}" type="slidenum">
              <a:rPr lang="el-GR"/>
              <a:pPr>
                <a:defRPr/>
              </a:pPr>
              <a:t>‹#›</a:t>
            </a:fld>
            <a:endParaRPr lang="el-GR"/>
          </a:p>
        </p:txBody>
      </p:sp>
    </p:spTree>
    <p:extLst>
      <p:ext uri="{BB962C8B-B14F-4D97-AF65-F5344CB8AC3E}">
        <p14:creationId xmlns:p14="http://schemas.microsoft.com/office/powerpoint/2010/main" xmlns="" val="249767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613298-7DB6-46B3-AF02-C60FBDF15302}" type="datetimeFigureOut">
              <a:rPr lang="el-GR"/>
              <a:pPr>
                <a:defRPr/>
              </a:pPr>
              <a:t>26/11/2019</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768286E2-B6F8-48FE-8B9F-8ACB255535EB}" type="slidenum">
              <a:rPr lang="el-GR"/>
              <a:pPr>
                <a:defRPr/>
              </a:pPr>
              <a:t>‹#›</a:t>
            </a:fld>
            <a:endParaRPr lang="el-GR"/>
          </a:p>
        </p:txBody>
      </p:sp>
    </p:spTree>
    <p:extLst>
      <p:ext uri="{BB962C8B-B14F-4D97-AF65-F5344CB8AC3E}">
        <p14:creationId xmlns:p14="http://schemas.microsoft.com/office/powerpoint/2010/main" xmlns="" val="112044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15C073-037A-44C5-BF8C-EE06423CFA81}" type="datetimeFigureOut">
              <a:rPr lang="el-GR"/>
              <a:pPr>
                <a:defRPr/>
              </a:pPr>
              <a:t>26/11/2019</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A1E32C99-2D30-404F-AB3B-5D26BE22B23D}" type="slidenum">
              <a:rPr lang="el-GR"/>
              <a:pPr>
                <a:defRPr/>
              </a:pPr>
              <a:t>‹#›</a:t>
            </a:fld>
            <a:endParaRPr lang="el-GR"/>
          </a:p>
        </p:txBody>
      </p:sp>
    </p:spTree>
    <p:extLst>
      <p:ext uri="{BB962C8B-B14F-4D97-AF65-F5344CB8AC3E}">
        <p14:creationId xmlns:p14="http://schemas.microsoft.com/office/powerpoint/2010/main" xmlns="" val="379108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694FA288-5C0B-49EA-B026-994D05316E4B}" type="datetimeFigureOut">
              <a:rPr lang="el-GR"/>
              <a:pPr>
                <a:defRPr/>
              </a:pPr>
              <a:t>26/11/2019</a:t>
            </a:fld>
            <a:endParaRPr lang="el-GR"/>
          </a:p>
        </p:txBody>
      </p:sp>
      <p:sp>
        <p:nvSpPr>
          <p:cNvPr id="6" name="Footer Placeholder 4"/>
          <p:cNvSpPr>
            <a:spLocks noGrp="1"/>
          </p:cNvSpPr>
          <p:nvPr>
            <p:ph type="ftr" sz="quarter" idx="15"/>
          </p:nvPr>
        </p:nvSpPr>
        <p:spPr/>
        <p:txBody>
          <a:bodyPr/>
          <a:lstStyle>
            <a:lvl1pPr>
              <a:defRPr/>
            </a:lvl1pPr>
          </a:lstStyle>
          <a:p>
            <a:pPr>
              <a:defRPr/>
            </a:pPr>
            <a:endParaRPr lang="el-GR"/>
          </a:p>
        </p:txBody>
      </p:sp>
      <p:sp>
        <p:nvSpPr>
          <p:cNvPr id="7" name="Slide Number Placeholder 5"/>
          <p:cNvSpPr>
            <a:spLocks noGrp="1"/>
          </p:cNvSpPr>
          <p:nvPr>
            <p:ph type="sldNum" sz="quarter" idx="16"/>
          </p:nvPr>
        </p:nvSpPr>
        <p:spPr/>
        <p:txBody>
          <a:bodyPr/>
          <a:lstStyle>
            <a:lvl1pPr>
              <a:defRPr/>
            </a:lvl1pPr>
          </a:lstStyle>
          <a:p>
            <a:pPr>
              <a:defRPr/>
            </a:pPr>
            <a:fld id="{A00A31A7-577E-40C1-B3B0-4BF2741CDCA8}" type="slidenum">
              <a:rPr lang="el-GR"/>
              <a:pPr>
                <a:defRPr/>
              </a:pPr>
              <a:t>‹#›</a:t>
            </a:fld>
            <a:endParaRPr lang="el-GR"/>
          </a:p>
        </p:txBody>
      </p:sp>
    </p:spTree>
    <p:extLst>
      <p:ext uri="{BB962C8B-B14F-4D97-AF65-F5344CB8AC3E}">
        <p14:creationId xmlns:p14="http://schemas.microsoft.com/office/powerpoint/2010/main" xmlns="" val="1177091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6" cstate="print"/>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6670675" y="3894138"/>
            <a:ext cx="2470150" cy="2659062"/>
            <a:chOff x="6687077" y="3259666"/>
            <a:chExt cx="2981857" cy="3208867"/>
          </a:xfrm>
        </p:grpSpPr>
        <p:cxnSp>
          <p:nvCxnSpPr>
            <p:cNvPr id="8" name="Straight Connector 7"/>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788"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533400" y="533400"/>
            <a:ext cx="6554788" cy="376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4" name="Date Placeholder 3"/>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eaLnBrk="1" fontAlgn="auto" hangingPunct="1">
              <a:spcBef>
                <a:spcPts val="0"/>
              </a:spcBef>
              <a:spcAft>
                <a:spcPts val="0"/>
              </a:spcAft>
              <a:defRPr sz="1000" b="0" i="0">
                <a:solidFill>
                  <a:schemeClr val="bg2">
                    <a:lumMod val="50000"/>
                  </a:schemeClr>
                </a:solidFill>
                <a:effectLst/>
                <a:latin typeface="+mn-lt"/>
              </a:defRPr>
            </a:lvl1pPr>
          </a:lstStyle>
          <a:p>
            <a:pPr>
              <a:defRPr/>
            </a:pPr>
            <a:fld id="{94283C69-C042-4B38-B005-90A2232D75AA}" type="datetimeFigureOut">
              <a:rPr lang="el-GR"/>
              <a:pPr>
                <a:defRPr/>
              </a:pPr>
              <a:t>26/11/2019</a:t>
            </a:fld>
            <a:endParaRPr lang="el-GR"/>
          </a:p>
        </p:txBody>
      </p:sp>
      <p:sp>
        <p:nvSpPr>
          <p:cNvPr id="5" name="Footer Placeholder 4"/>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eaLnBrk="1" fontAlgn="auto" hangingPunct="1">
              <a:spcBef>
                <a:spcPts val="0"/>
              </a:spcBef>
              <a:spcAft>
                <a:spcPts val="0"/>
              </a:spcAft>
              <a:defRPr sz="1000" b="0" i="0">
                <a:solidFill>
                  <a:schemeClr val="bg2">
                    <a:lumMod val="50000"/>
                  </a:schemeClr>
                </a:solidFill>
                <a:effectLst/>
                <a:latin typeface="+mn-lt"/>
              </a:defRPr>
            </a:lvl1pPr>
          </a:lstStyle>
          <a:p>
            <a:pPr>
              <a:defRPr/>
            </a:pPr>
            <a:endParaRPr lang="el-GR"/>
          </a:p>
        </p:txBody>
      </p:sp>
      <p:sp>
        <p:nvSpPr>
          <p:cNvPr id="6" name="Slide Number Placeholder 5"/>
          <p:cNvSpPr>
            <a:spLocks noGrp="1"/>
          </p:cNvSpPr>
          <p:nvPr>
            <p:ph type="sldNum" sz="quarter" idx="4"/>
          </p:nvPr>
        </p:nvSpPr>
        <p:spPr>
          <a:xfrm>
            <a:off x="7773988" y="5578475"/>
            <a:ext cx="857250" cy="669925"/>
          </a:xfrm>
          <a:prstGeom prst="rect">
            <a:avLst/>
          </a:prstGeom>
        </p:spPr>
        <p:txBody>
          <a:bodyPr vert="horz" lIns="91440" tIns="45720" rIns="91440" bIns="45720" rtlCol="0" anchor="b"/>
          <a:lstStyle>
            <a:lvl1pPr algn="r" eaLnBrk="1" fontAlgn="auto" hangingPunct="1">
              <a:spcBef>
                <a:spcPts val="0"/>
              </a:spcBef>
              <a:spcAft>
                <a:spcPts val="0"/>
              </a:spcAft>
              <a:defRPr sz="2800" b="0" i="0">
                <a:solidFill>
                  <a:schemeClr val="bg2">
                    <a:lumMod val="50000"/>
                  </a:schemeClr>
                </a:solidFill>
                <a:effectLst/>
                <a:latin typeface="+mn-lt"/>
              </a:defRPr>
            </a:lvl1pPr>
          </a:lstStyle>
          <a:p>
            <a:pPr>
              <a:defRPr/>
            </a:pPr>
            <a:fld id="{4825498D-A187-4AF9-9296-97AD8F618B2C}"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4036"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7" r:id="rId12"/>
    <p:sldLayoutId id="2147484032" r:id="rId13"/>
    <p:sldLayoutId id="2147484038" r:id="rId14"/>
    <p:sldLayoutId id="2147484033" r:id="rId15"/>
    <p:sldLayoutId id="2147484034" r:id="rId16"/>
    <p:sldLayoutId id="2147484035" r:id="rId17"/>
    <p:sldLayoutId id="2147484039" r:id="rId18"/>
    <p:sldLayoutId id="2147484040" r:id="rId19"/>
    <p:sldLayoutId id="2147484041" r:id="rId20"/>
    <p:sldLayoutId id="2147484042" r:id="rId21"/>
    <p:sldLayoutId id="2147484043" r:id="rId22"/>
    <p:sldLayoutId id="2147484044" r:id="rId23"/>
    <p:sldLayoutId id="2147484045" r:id="rId24"/>
    <p:sldLayoutId id="2147484046" r:id="rId25"/>
    <p:sldLayoutId id="2147484047" r:id="rId26"/>
    <p:sldLayoutId id="2147484048" r:id="rId27"/>
    <p:sldLayoutId id="2147484049" r:id="rId28"/>
    <p:sldLayoutId id="2147484050" r:id="rId29"/>
    <p:sldLayoutId id="2147484051" r:id="rId30"/>
    <p:sldLayoutId id="2147484052" r:id="rId31"/>
    <p:sldLayoutId id="2147484053" r:id="rId32"/>
    <p:sldLayoutId id="2147484054" r:id="rId33"/>
    <p:sldLayoutId id="2147484055" r:id="rId34"/>
  </p:sldLayoutIdLst>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22C5ED"/>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22C5ED"/>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22C5ED"/>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22C5ED"/>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22C5ED"/>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0.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0.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0.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0.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
          <p:cNvSpPr txBox="1">
            <a:spLocks noChangeArrowheads="1"/>
          </p:cNvSpPr>
          <p:nvPr/>
        </p:nvSpPr>
        <p:spPr bwMode="auto">
          <a:xfrm>
            <a:off x="214313" y="1989138"/>
            <a:ext cx="8715375"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lnSpc>
                <a:spcPct val="150000"/>
              </a:lnSpc>
            </a:pPr>
            <a:r>
              <a:rPr lang="en-US" altLang="el-GR" sz="2800" b="1" dirty="0" smtClean="0">
                <a:solidFill>
                  <a:schemeClr val="accent1"/>
                </a:solidFill>
              </a:rPr>
              <a:t>A Coastal Zone Survey Project as a Tool for CZM Authorities in Rhodes Island</a:t>
            </a:r>
            <a:endParaRPr lang="el-GR" altLang="el-GR" sz="2800" b="1" dirty="0">
              <a:solidFill>
                <a:schemeClr val="accent1"/>
              </a:solidFill>
            </a:endParaRPr>
          </a:p>
        </p:txBody>
      </p:sp>
      <p:pic>
        <p:nvPicPr>
          <p:cNvPr id="23555" name="Picture 5" descr="AKTI.png"/>
          <p:cNvPicPr>
            <a:picLocks noChangeAspect="1"/>
          </p:cNvPicPr>
          <p:nvPr/>
        </p:nvPicPr>
        <p:blipFill>
          <a:blip r:embed="rId2" cstate="print">
            <a:extLst>
              <a:ext uri="{28A0092B-C50C-407E-A947-70E740481C1C}">
                <a14:useLocalDpi xmlns:a14="http://schemas.microsoft.com/office/drawing/2010/main" xmlns="" val="0"/>
              </a:ext>
            </a:extLst>
          </a:blip>
          <a:srcRect b="21872"/>
          <a:stretch>
            <a:fillRect/>
          </a:stretch>
        </p:blipFill>
        <p:spPr bwMode="auto">
          <a:xfrm>
            <a:off x="3328988" y="333375"/>
            <a:ext cx="2486025"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6" name="TextBox 6"/>
          <p:cNvSpPr txBox="1">
            <a:spLocks noChangeArrowheads="1"/>
          </p:cNvSpPr>
          <p:nvPr/>
        </p:nvSpPr>
        <p:spPr bwMode="auto">
          <a:xfrm>
            <a:off x="203200" y="4797425"/>
            <a:ext cx="8715375"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a:tabLst>
                <a:tab pos="179388" algn="l"/>
              </a:tabLst>
              <a:defRPr>
                <a:solidFill>
                  <a:schemeClr val="tx1"/>
                </a:solidFill>
                <a:latin typeface="Century Gothic" panose="020B0502020202020204" pitchFamily="34" charset="0"/>
              </a:defRPr>
            </a:lvl1pPr>
            <a:lvl2pPr marL="742950" indent="-285750">
              <a:tabLst>
                <a:tab pos="179388" algn="l"/>
              </a:tabLst>
              <a:defRPr>
                <a:solidFill>
                  <a:schemeClr val="tx1"/>
                </a:solidFill>
                <a:latin typeface="Century Gothic" panose="020B0502020202020204" pitchFamily="34" charset="0"/>
              </a:defRPr>
            </a:lvl2pPr>
            <a:lvl3pPr marL="1143000" indent="-228600">
              <a:tabLst>
                <a:tab pos="179388" algn="l"/>
              </a:tabLst>
              <a:defRPr>
                <a:solidFill>
                  <a:schemeClr val="tx1"/>
                </a:solidFill>
                <a:latin typeface="Century Gothic" panose="020B0502020202020204" pitchFamily="34" charset="0"/>
              </a:defRPr>
            </a:lvl3pPr>
            <a:lvl4pPr marL="1600200" indent="-228600">
              <a:tabLst>
                <a:tab pos="179388" algn="l"/>
              </a:tabLst>
              <a:defRPr>
                <a:solidFill>
                  <a:schemeClr val="tx1"/>
                </a:solidFill>
                <a:latin typeface="Century Gothic" panose="020B0502020202020204" pitchFamily="34" charset="0"/>
              </a:defRPr>
            </a:lvl4pPr>
            <a:lvl5pPr marL="2057400" indent="-228600">
              <a:tabLst>
                <a:tab pos="179388" algn="l"/>
              </a:tabLst>
              <a:defRPr>
                <a:solidFill>
                  <a:schemeClr val="tx1"/>
                </a:solidFill>
                <a:latin typeface="Century Gothic" panose="020B0502020202020204" pitchFamily="34" charset="0"/>
              </a:defRPr>
            </a:lvl5pPr>
            <a:lvl6pPr marL="25146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6pPr>
            <a:lvl7pPr marL="29718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7pPr>
            <a:lvl8pPr marL="34290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8pPr>
            <a:lvl9pPr marL="38862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9pPr>
          </a:lstStyle>
          <a:p>
            <a:pPr algn="ctr" eaLnBrk="1" hangingPunct="1"/>
            <a:r>
              <a:rPr lang="en-US" altLang="el-GR" sz="2000" b="1" i="1" dirty="0" smtClean="0">
                <a:solidFill>
                  <a:schemeClr val="accent1"/>
                </a:solidFill>
              </a:rPr>
              <a:t>Dr. D. Vandarakis</a:t>
            </a:r>
          </a:p>
          <a:p>
            <a:pPr algn="ctr" eaLnBrk="1" hangingPunct="1"/>
            <a:r>
              <a:rPr lang="en-US" altLang="el-GR" sz="2000" b="1" i="1" dirty="0" smtClean="0">
                <a:solidFill>
                  <a:schemeClr val="accent1"/>
                </a:solidFill>
              </a:rPr>
              <a:t>G.-A. Hatiris</a:t>
            </a:r>
            <a:endParaRPr lang="el-GR" altLang="el-GR" b="1" i="1" dirty="0" smtClean="0">
              <a:solidFill>
                <a:schemeClr val="accent1"/>
              </a:solidFill>
            </a:endParaRPr>
          </a:p>
          <a:p>
            <a:pPr algn="ctr" eaLnBrk="1" hangingPunct="1"/>
            <a:r>
              <a:rPr lang="en-US" altLang="el-GR" sz="2000" b="1" i="1" dirty="0" smtClean="0">
                <a:solidFill>
                  <a:schemeClr val="accent1"/>
                </a:solidFill>
              </a:rPr>
              <a:t>Hellenic Centre for Marine Research (HCMR)</a:t>
            </a:r>
          </a:p>
          <a:p>
            <a:pPr algn="ctr" eaLnBrk="1" hangingPunct="1"/>
            <a:r>
              <a:rPr lang="en-US" altLang="el-GR" sz="2000" b="1" i="1" dirty="0" smtClean="0">
                <a:solidFill>
                  <a:schemeClr val="accent1"/>
                </a:solidFill>
              </a:rPr>
              <a:t>Hydrobiological Station of Rhodes/HCMR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6"/>
          <p:cNvSpPr txBox="1">
            <a:spLocks noChangeArrowheads="1"/>
          </p:cNvSpPr>
          <p:nvPr/>
        </p:nvSpPr>
        <p:spPr bwMode="auto">
          <a:xfrm>
            <a:off x="0" y="44624"/>
            <a:ext cx="565212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9388" indent="-179388">
              <a:tabLst>
                <a:tab pos="179388" algn="l"/>
              </a:tabLst>
              <a:defRPr>
                <a:solidFill>
                  <a:schemeClr val="tx1"/>
                </a:solidFill>
                <a:latin typeface="Century Gothic" panose="020B0502020202020204" pitchFamily="34" charset="0"/>
              </a:defRPr>
            </a:lvl1pPr>
            <a:lvl2pPr marL="742950" indent="-285750">
              <a:tabLst>
                <a:tab pos="179388" algn="l"/>
              </a:tabLst>
              <a:defRPr>
                <a:solidFill>
                  <a:schemeClr val="tx1"/>
                </a:solidFill>
                <a:latin typeface="Century Gothic" panose="020B0502020202020204" pitchFamily="34" charset="0"/>
              </a:defRPr>
            </a:lvl2pPr>
            <a:lvl3pPr marL="1143000" indent="-228600">
              <a:tabLst>
                <a:tab pos="179388" algn="l"/>
              </a:tabLst>
              <a:defRPr>
                <a:solidFill>
                  <a:schemeClr val="tx1"/>
                </a:solidFill>
                <a:latin typeface="Century Gothic" panose="020B0502020202020204" pitchFamily="34" charset="0"/>
              </a:defRPr>
            </a:lvl3pPr>
            <a:lvl4pPr marL="1600200" indent="-228600">
              <a:tabLst>
                <a:tab pos="179388" algn="l"/>
              </a:tabLst>
              <a:defRPr>
                <a:solidFill>
                  <a:schemeClr val="tx1"/>
                </a:solidFill>
                <a:latin typeface="Century Gothic" panose="020B0502020202020204" pitchFamily="34" charset="0"/>
              </a:defRPr>
            </a:lvl4pPr>
            <a:lvl5pPr marL="2057400" indent="-228600">
              <a:tabLst>
                <a:tab pos="179388" algn="l"/>
              </a:tabLst>
              <a:defRPr>
                <a:solidFill>
                  <a:schemeClr val="tx1"/>
                </a:solidFill>
                <a:latin typeface="Century Gothic" panose="020B0502020202020204" pitchFamily="34" charset="0"/>
              </a:defRPr>
            </a:lvl5pPr>
            <a:lvl6pPr marL="25146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6pPr>
            <a:lvl7pPr marL="29718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7pPr>
            <a:lvl8pPr marL="34290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8pPr>
            <a:lvl9pPr marL="38862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9pPr>
          </a:lstStyle>
          <a:p>
            <a:pPr algn="just" eaLnBrk="1" hangingPunct="1"/>
            <a:r>
              <a:rPr lang="en-US" altLang="el-GR" sz="2800" b="1" i="1" u="sng" dirty="0" smtClean="0">
                <a:solidFill>
                  <a:schemeClr val="accent1"/>
                </a:solidFill>
                <a:latin typeface="Calibri" panose="020F0502020204030204" pitchFamily="34" charset="0"/>
              </a:rPr>
              <a:t>AKTI: Marine research infrastructure</a:t>
            </a:r>
            <a:endParaRPr lang="el-GR" altLang="el-GR" sz="2800" b="1" i="1" u="sng" dirty="0">
              <a:solidFill>
                <a:schemeClr val="accent1"/>
              </a:solidFill>
              <a:latin typeface="Calibri" panose="020F0502020204030204" pitchFamily="34" charset="0"/>
            </a:endParaRPr>
          </a:p>
        </p:txBody>
      </p:sp>
      <p:grpSp>
        <p:nvGrpSpPr>
          <p:cNvPr id="2" name="Group 1"/>
          <p:cNvGrpSpPr/>
          <p:nvPr/>
        </p:nvGrpSpPr>
        <p:grpSpPr>
          <a:xfrm>
            <a:off x="791580" y="764704"/>
            <a:ext cx="7560840" cy="5328592"/>
            <a:chOff x="1042990" y="1101070"/>
            <a:chExt cx="7038973" cy="5136218"/>
          </a:xfrm>
        </p:grpSpPr>
        <p:pic>
          <p:nvPicPr>
            <p:cNvPr id="27653" name="Picture 17" descr="Alcyon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2990" y="1101725"/>
              <a:ext cx="7038973"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4" name="Rectangle 5"/>
            <p:cNvSpPr>
              <a:spLocks noChangeArrowheads="1"/>
            </p:cNvSpPr>
            <p:nvPr/>
          </p:nvSpPr>
          <p:spPr bwMode="auto">
            <a:xfrm>
              <a:off x="1060935" y="1101070"/>
              <a:ext cx="2730607" cy="385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9388" indent="-1793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l-GR" sz="2000" b="1" i="1" dirty="0" smtClean="0">
                  <a:solidFill>
                    <a:schemeClr val="accent1"/>
                  </a:solidFill>
                  <a:latin typeface="Calibri" panose="020F0502020204030204" pitchFamily="34" charset="0"/>
                </a:rPr>
                <a:t>S/V Alcyone of HCMR</a:t>
              </a:r>
              <a:endParaRPr lang="el-GR" altLang="el-GR" sz="2000" b="1" i="1" dirty="0">
                <a:solidFill>
                  <a:schemeClr val="accent1"/>
                </a:solidFill>
                <a:latin typeface="Calibri" panose="020F0502020204030204" pitchFamily="34" charset="0"/>
              </a:endParaRPr>
            </a:p>
          </p:txBody>
        </p:sp>
      </p:grpSp>
      <p:pic>
        <p:nvPicPr>
          <p:cNvPr id="8" name="Picture 3" descr="MB_Vessel 3D Scheme0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0855" y="4581177"/>
            <a:ext cx="1493154" cy="1512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6"/>
          <p:cNvSpPr txBox="1">
            <a:spLocks noChangeArrowheads="1"/>
          </p:cNvSpPr>
          <p:nvPr/>
        </p:nvSpPr>
        <p:spPr bwMode="auto">
          <a:xfrm>
            <a:off x="0" y="44624"/>
            <a:ext cx="6805959"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9388" indent="-179388">
              <a:tabLst>
                <a:tab pos="179388" algn="l"/>
              </a:tabLst>
              <a:defRPr>
                <a:solidFill>
                  <a:schemeClr val="tx1"/>
                </a:solidFill>
                <a:latin typeface="Century Gothic" panose="020B0502020202020204" pitchFamily="34" charset="0"/>
              </a:defRPr>
            </a:lvl1pPr>
            <a:lvl2pPr marL="742950" indent="-285750">
              <a:tabLst>
                <a:tab pos="179388" algn="l"/>
              </a:tabLst>
              <a:defRPr>
                <a:solidFill>
                  <a:schemeClr val="tx1"/>
                </a:solidFill>
                <a:latin typeface="Century Gothic" panose="020B0502020202020204" pitchFamily="34" charset="0"/>
              </a:defRPr>
            </a:lvl2pPr>
            <a:lvl3pPr marL="1143000" indent="-228600">
              <a:tabLst>
                <a:tab pos="179388" algn="l"/>
              </a:tabLst>
              <a:defRPr>
                <a:solidFill>
                  <a:schemeClr val="tx1"/>
                </a:solidFill>
                <a:latin typeface="Century Gothic" panose="020B0502020202020204" pitchFamily="34" charset="0"/>
              </a:defRPr>
            </a:lvl3pPr>
            <a:lvl4pPr marL="1600200" indent="-228600">
              <a:tabLst>
                <a:tab pos="179388" algn="l"/>
              </a:tabLst>
              <a:defRPr>
                <a:solidFill>
                  <a:schemeClr val="tx1"/>
                </a:solidFill>
                <a:latin typeface="Century Gothic" panose="020B0502020202020204" pitchFamily="34" charset="0"/>
              </a:defRPr>
            </a:lvl4pPr>
            <a:lvl5pPr marL="2057400" indent="-228600">
              <a:tabLst>
                <a:tab pos="179388" algn="l"/>
              </a:tabLst>
              <a:defRPr>
                <a:solidFill>
                  <a:schemeClr val="tx1"/>
                </a:solidFill>
                <a:latin typeface="Century Gothic" panose="020B0502020202020204" pitchFamily="34" charset="0"/>
              </a:defRPr>
            </a:lvl5pPr>
            <a:lvl6pPr marL="25146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6pPr>
            <a:lvl7pPr marL="29718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7pPr>
            <a:lvl8pPr marL="34290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8pPr>
            <a:lvl9pPr marL="38862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9pPr>
          </a:lstStyle>
          <a:p>
            <a:pPr algn="just" eaLnBrk="1" hangingPunct="1"/>
            <a:r>
              <a:rPr lang="en-US" altLang="el-GR" sz="2800" b="1" i="1" u="sng" dirty="0" smtClean="0">
                <a:solidFill>
                  <a:schemeClr val="accent1"/>
                </a:solidFill>
                <a:latin typeface="Calibri" panose="020F0502020204030204" pitchFamily="34" charset="0"/>
              </a:rPr>
              <a:t>AKTI: bathymetric and benthic habitat maps</a:t>
            </a:r>
            <a:endParaRPr lang="el-GR" altLang="el-GR" sz="2800" b="1" i="1" u="sng" dirty="0">
              <a:solidFill>
                <a:schemeClr val="accent1"/>
              </a:solidFill>
              <a:latin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544" y="836711"/>
            <a:ext cx="3817913" cy="5220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60032" y="836711"/>
            <a:ext cx="3802787" cy="5220000"/>
          </a:xfrm>
          <a:prstGeom prst="rect">
            <a:avLst/>
          </a:prstGeom>
        </p:spPr>
      </p:pic>
    </p:spTree>
    <p:extLst>
      <p:ext uri="{BB962C8B-B14F-4D97-AF65-F5344CB8AC3E}">
        <p14:creationId xmlns:p14="http://schemas.microsoft.com/office/powerpoint/2010/main" xmlns="" val="4067734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6"/>
          <p:cNvSpPr txBox="1">
            <a:spLocks noChangeArrowheads="1"/>
          </p:cNvSpPr>
          <p:nvPr/>
        </p:nvSpPr>
        <p:spPr bwMode="auto">
          <a:xfrm>
            <a:off x="0" y="26621"/>
            <a:ext cx="871537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a:tabLst>
                <a:tab pos="179388" algn="l"/>
              </a:tabLst>
              <a:defRPr>
                <a:solidFill>
                  <a:schemeClr val="tx1"/>
                </a:solidFill>
                <a:latin typeface="Century Gothic" panose="020B0502020202020204" pitchFamily="34" charset="0"/>
              </a:defRPr>
            </a:lvl1pPr>
            <a:lvl2pPr marL="742950" indent="-285750">
              <a:tabLst>
                <a:tab pos="179388" algn="l"/>
              </a:tabLst>
              <a:defRPr>
                <a:solidFill>
                  <a:schemeClr val="tx1"/>
                </a:solidFill>
                <a:latin typeface="Century Gothic" panose="020B0502020202020204" pitchFamily="34" charset="0"/>
              </a:defRPr>
            </a:lvl2pPr>
            <a:lvl3pPr marL="1143000" indent="-228600">
              <a:tabLst>
                <a:tab pos="179388" algn="l"/>
              </a:tabLst>
              <a:defRPr>
                <a:solidFill>
                  <a:schemeClr val="tx1"/>
                </a:solidFill>
                <a:latin typeface="Century Gothic" panose="020B0502020202020204" pitchFamily="34" charset="0"/>
              </a:defRPr>
            </a:lvl3pPr>
            <a:lvl4pPr marL="1600200" indent="-228600">
              <a:tabLst>
                <a:tab pos="179388" algn="l"/>
              </a:tabLst>
              <a:defRPr>
                <a:solidFill>
                  <a:schemeClr val="tx1"/>
                </a:solidFill>
                <a:latin typeface="Century Gothic" panose="020B0502020202020204" pitchFamily="34" charset="0"/>
              </a:defRPr>
            </a:lvl4pPr>
            <a:lvl5pPr marL="2057400" indent="-228600">
              <a:tabLst>
                <a:tab pos="179388" algn="l"/>
              </a:tabLst>
              <a:defRPr>
                <a:solidFill>
                  <a:schemeClr val="tx1"/>
                </a:solidFill>
                <a:latin typeface="Century Gothic" panose="020B0502020202020204" pitchFamily="34" charset="0"/>
              </a:defRPr>
            </a:lvl5pPr>
            <a:lvl6pPr marL="25146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6pPr>
            <a:lvl7pPr marL="29718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7pPr>
            <a:lvl8pPr marL="34290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8pPr>
            <a:lvl9pPr marL="38862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9pPr>
          </a:lstStyle>
          <a:p>
            <a:pPr algn="just" eaLnBrk="1" hangingPunct="1"/>
            <a:r>
              <a:rPr lang="en-US" altLang="el-GR" sz="2800" b="1" i="1" u="sng" dirty="0" smtClean="0">
                <a:solidFill>
                  <a:schemeClr val="accent1"/>
                </a:solidFill>
                <a:latin typeface="Calibri" panose="020F0502020204030204" pitchFamily="34" charset="0"/>
              </a:rPr>
              <a:t>AKTI: </a:t>
            </a:r>
            <a:r>
              <a:rPr lang="en-US" altLang="el-GR" sz="2800" b="1" dirty="0">
                <a:solidFill>
                  <a:schemeClr val="accent1"/>
                </a:solidFill>
                <a:latin typeface="Calibri" panose="020F0502020204030204" pitchFamily="34" charset="0"/>
              </a:rPr>
              <a:t>Case study for a diving </a:t>
            </a:r>
            <a:r>
              <a:rPr lang="en-US" altLang="el-GR" sz="2800" b="1" dirty="0" smtClean="0">
                <a:solidFill>
                  <a:schemeClr val="accent1"/>
                </a:solidFill>
                <a:latin typeface="Calibri" panose="020F0502020204030204" pitchFamily="34" charset="0"/>
              </a:rPr>
              <a:t>park &gt; </a:t>
            </a:r>
            <a:r>
              <a:rPr lang="en-US" altLang="el-GR" sz="2800" b="1" dirty="0" err="1">
                <a:solidFill>
                  <a:schemeClr val="accent1"/>
                </a:solidFill>
                <a:latin typeface="Calibri" panose="020F0502020204030204" pitchFamily="34" charset="0"/>
              </a:rPr>
              <a:t>Agios</a:t>
            </a:r>
            <a:r>
              <a:rPr lang="en-US" altLang="el-GR" sz="2800" b="1" dirty="0">
                <a:solidFill>
                  <a:schemeClr val="accent1"/>
                </a:solidFill>
                <a:latin typeface="Calibri" panose="020F0502020204030204" pitchFamily="34" charset="0"/>
              </a:rPr>
              <a:t> Nikolaos Bay, </a:t>
            </a:r>
            <a:r>
              <a:rPr lang="en-US" altLang="el-GR" sz="2800" b="1" dirty="0" smtClean="0">
                <a:solidFill>
                  <a:schemeClr val="accent1"/>
                </a:solidFill>
                <a:latin typeface="Calibri" panose="020F0502020204030204" pitchFamily="34" charset="0"/>
              </a:rPr>
              <a:t>Rhodes</a:t>
            </a:r>
            <a:endParaRPr lang="el-GR" altLang="el-GR" sz="2800" b="1" i="1" u="sng" dirty="0">
              <a:solidFill>
                <a:schemeClr val="accent1"/>
              </a:solidFill>
              <a:latin typeface="Calibri" panose="020F0502020204030204" pitchFamily="34" charset="0"/>
            </a:endParaRPr>
          </a:p>
        </p:txBody>
      </p:sp>
      <p:pic>
        <p:nvPicPr>
          <p:cNvPr id="35844" name="Picture 4" descr="Agios Nicolaos_Background map.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213" y="1196975"/>
            <a:ext cx="8791575" cy="504031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Agios Nicolaos_Adjusted satellite.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129" y="1196752"/>
            <a:ext cx="8791741" cy="5040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6"/>
          <p:cNvSpPr txBox="1">
            <a:spLocks noChangeArrowheads="1"/>
          </p:cNvSpPr>
          <p:nvPr/>
        </p:nvSpPr>
        <p:spPr bwMode="auto">
          <a:xfrm>
            <a:off x="0" y="26621"/>
            <a:ext cx="871537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a:tabLst>
                <a:tab pos="179388" algn="l"/>
              </a:tabLst>
              <a:defRPr>
                <a:solidFill>
                  <a:schemeClr val="tx1"/>
                </a:solidFill>
                <a:latin typeface="Century Gothic" panose="020B0502020202020204" pitchFamily="34" charset="0"/>
              </a:defRPr>
            </a:lvl1pPr>
            <a:lvl2pPr marL="742950" indent="-285750">
              <a:tabLst>
                <a:tab pos="179388" algn="l"/>
              </a:tabLst>
              <a:defRPr>
                <a:solidFill>
                  <a:schemeClr val="tx1"/>
                </a:solidFill>
                <a:latin typeface="Century Gothic" panose="020B0502020202020204" pitchFamily="34" charset="0"/>
              </a:defRPr>
            </a:lvl2pPr>
            <a:lvl3pPr marL="1143000" indent="-228600">
              <a:tabLst>
                <a:tab pos="179388" algn="l"/>
              </a:tabLst>
              <a:defRPr>
                <a:solidFill>
                  <a:schemeClr val="tx1"/>
                </a:solidFill>
                <a:latin typeface="Century Gothic" panose="020B0502020202020204" pitchFamily="34" charset="0"/>
              </a:defRPr>
            </a:lvl3pPr>
            <a:lvl4pPr marL="1600200" indent="-228600">
              <a:tabLst>
                <a:tab pos="179388" algn="l"/>
              </a:tabLst>
              <a:defRPr>
                <a:solidFill>
                  <a:schemeClr val="tx1"/>
                </a:solidFill>
                <a:latin typeface="Century Gothic" panose="020B0502020202020204" pitchFamily="34" charset="0"/>
              </a:defRPr>
            </a:lvl4pPr>
            <a:lvl5pPr marL="2057400" indent="-228600">
              <a:tabLst>
                <a:tab pos="179388" algn="l"/>
              </a:tabLst>
              <a:defRPr>
                <a:solidFill>
                  <a:schemeClr val="tx1"/>
                </a:solidFill>
                <a:latin typeface="Century Gothic" panose="020B0502020202020204" pitchFamily="34" charset="0"/>
              </a:defRPr>
            </a:lvl5pPr>
            <a:lvl6pPr marL="25146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6pPr>
            <a:lvl7pPr marL="29718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7pPr>
            <a:lvl8pPr marL="34290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8pPr>
            <a:lvl9pPr marL="38862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9pPr>
          </a:lstStyle>
          <a:p>
            <a:pPr algn="just" eaLnBrk="1" hangingPunct="1"/>
            <a:r>
              <a:rPr lang="en-US" altLang="el-GR" sz="2800" b="1" i="1" u="sng" dirty="0" smtClean="0">
                <a:solidFill>
                  <a:schemeClr val="accent1"/>
                </a:solidFill>
                <a:latin typeface="Calibri" panose="020F0502020204030204" pitchFamily="34" charset="0"/>
              </a:rPr>
              <a:t>AKTI: </a:t>
            </a:r>
            <a:r>
              <a:rPr lang="en-US" altLang="el-GR" sz="2800" b="1" dirty="0">
                <a:solidFill>
                  <a:schemeClr val="accent1"/>
                </a:solidFill>
                <a:latin typeface="Calibri" panose="020F0502020204030204" pitchFamily="34" charset="0"/>
              </a:rPr>
              <a:t>Case study for a diving </a:t>
            </a:r>
            <a:r>
              <a:rPr lang="en-US" altLang="el-GR" sz="2800" b="1" dirty="0" smtClean="0">
                <a:solidFill>
                  <a:schemeClr val="accent1"/>
                </a:solidFill>
                <a:latin typeface="Calibri" panose="020F0502020204030204" pitchFamily="34" charset="0"/>
              </a:rPr>
              <a:t>park &gt; </a:t>
            </a:r>
            <a:r>
              <a:rPr lang="en-US" altLang="el-GR" sz="2800" b="1" dirty="0" err="1">
                <a:solidFill>
                  <a:schemeClr val="accent1"/>
                </a:solidFill>
                <a:latin typeface="Calibri" panose="020F0502020204030204" pitchFamily="34" charset="0"/>
              </a:rPr>
              <a:t>Agios</a:t>
            </a:r>
            <a:r>
              <a:rPr lang="en-US" altLang="el-GR" sz="2800" b="1" dirty="0">
                <a:solidFill>
                  <a:schemeClr val="accent1"/>
                </a:solidFill>
                <a:latin typeface="Calibri" panose="020F0502020204030204" pitchFamily="34" charset="0"/>
              </a:rPr>
              <a:t> Nikolaos Bay, </a:t>
            </a:r>
            <a:r>
              <a:rPr lang="en-US" altLang="el-GR" sz="2800" b="1" dirty="0" smtClean="0">
                <a:solidFill>
                  <a:schemeClr val="accent1"/>
                </a:solidFill>
                <a:latin typeface="Calibri" panose="020F0502020204030204" pitchFamily="34" charset="0"/>
              </a:rPr>
              <a:t>Rhodes &gt; </a:t>
            </a:r>
            <a:r>
              <a:rPr lang="en-US" altLang="el-GR" sz="2800" b="1" dirty="0" smtClean="0">
                <a:solidFill>
                  <a:schemeClr val="accent2">
                    <a:lumMod val="75000"/>
                  </a:schemeClr>
                </a:solidFill>
                <a:latin typeface="Calibri" panose="020F0502020204030204" pitchFamily="34" charset="0"/>
              </a:rPr>
              <a:t>Remote sensing reconnaissance</a:t>
            </a:r>
            <a:endParaRPr lang="el-GR" altLang="el-GR" sz="2800" b="1" i="1" u="sng" dirty="0">
              <a:solidFill>
                <a:schemeClr val="accent2">
                  <a:lumMod val="75000"/>
                </a:schemeClr>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8437" y="1124745"/>
            <a:ext cx="8747125" cy="5256584"/>
            <a:chOff x="198438" y="1124745"/>
            <a:chExt cx="8747125" cy="5256584"/>
          </a:xfrm>
        </p:grpSpPr>
        <p:grpSp>
          <p:nvGrpSpPr>
            <p:cNvPr id="5" name="Group 1"/>
            <p:cNvGrpSpPr>
              <a:grpSpLocks/>
            </p:cNvGrpSpPr>
            <p:nvPr/>
          </p:nvGrpSpPr>
          <p:grpSpPr bwMode="auto">
            <a:xfrm>
              <a:off x="198438" y="1124745"/>
              <a:ext cx="8747125" cy="5256584"/>
              <a:chOff x="197768" y="1332151"/>
              <a:chExt cx="8748464" cy="5124338"/>
            </a:xfrm>
          </p:grpSpPr>
          <p:pic>
            <p:nvPicPr>
              <p:cNvPr id="6" name="Picture 5" descr="Agios Nicolaos_Habitats_terrestrial part.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768" y="1439863"/>
                <a:ext cx="8748464" cy="5016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1999856" y="4800762"/>
                <a:ext cx="142897" cy="142872"/>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8" name="Rectangle 7"/>
              <p:cNvSpPr/>
              <p:nvPr/>
            </p:nvSpPr>
            <p:spPr>
              <a:xfrm>
                <a:off x="2425371" y="5516710"/>
                <a:ext cx="142897" cy="142872"/>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pic>
            <p:nvPicPr>
              <p:cNvPr id="9" name="Picture 8" descr="IMG_1269.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6691" y="2784776"/>
                <a:ext cx="1439863"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IMG_1267.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86623" y="4151075"/>
                <a:ext cx="1439862"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IMG_1271.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46451" y="2141195"/>
                <a:ext cx="1439862"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2"/>
              <p:cNvSpPr txBox="1">
                <a:spLocks noChangeArrowheads="1"/>
              </p:cNvSpPr>
              <p:nvPr/>
            </p:nvSpPr>
            <p:spPr bwMode="auto">
              <a:xfrm>
                <a:off x="873794" y="1332151"/>
                <a:ext cx="80724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0" algn="l"/>
                  </a:tabLst>
                  <a:defRPr>
                    <a:solidFill>
                      <a:schemeClr val="tx1"/>
                    </a:solidFill>
                    <a:latin typeface="Century Gothic" panose="020B0502020202020204" pitchFamily="34" charset="0"/>
                  </a:defRPr>
                </a:lvl1pPr>
                <a:lvl2pPr marL="742950" indent="-285750">
                  <a:tabLst>
                    <a:tab pos="0" algn="l"/>
                  </a:tabLst>
                  <a:defRPr>
                    <a:solidFill>
                      <a:schemeClr val="tx1"/>
                    </a:solidFill>
                    <a:latin typeface="Century Gothic" panose="020B0502020202020204" pitchFamily="34" charset="0"/>
                  </a:defRPr>
                </a:lvl2pPr>
                <a:lvl3pPr marL="1143000" indent="-228600">
                  <a:tabLst>
                    <a:tab pos="0" algn="l"/>
                  </a:tabLst>
                  <a:defRPr>
                    <a:solidFill>
                      <a:schemeClr val="tx1"/>
                    </a:solidFill>
                    <a:latin typeface="Century Gothic" panose="020B0502020202020204" pitchFamily="34" charset="0"/>
                  </a:defRPr>
                </a:lvl3pPr>
                <a:lvl4pPr marL="1600200" indent="-228600">
                  <a:tabLst>
                    <a:tab pos="0" algn="l"/>
                  </a:tabLst>
                  <a:defRPr>
                    <a:solidFill>
                      <a:schemeClr val="tx1"/>
                    </a:solidFill>
                    <a:latin typeface="Century Gothic" panose="020B0502020202020204" pitchFamily="34" charset="0"/>
                  </a:defRPr>
                </a:lvl4pPr>
                <a:lvl5pPr marL="2057400" indent="-228600">
                  <a:tabLst>
                    <a:tab pos="0" algn="l"/>
                  </a:tabLst>
                  <a:defRPr>
                    <a:solidFill>
                      <a:schemeClr val="tx1"/>
                    </a:solidFill>
                    <a:latin typeface="Century Gothic" panose="020B0502020202020204" pitchFamily="34" charset="0"/>
                  </a:defRPr>
                </a:lvl5pPr>
                <a:lvl6pPr marL="2514600" indent="-228600" eaLnBrk="0" fontAlgn="base" hangingPunct="0">
                  <a:spcBef>
                    <a:spcPct val="0"/>
                  </a:spcBef>
                  <a:spcAft>
                    <a:spcPct val="0"/>
                  </a:spcAft>
                  <a:tabLst>
                    <a:tab pos="0" algn="l"/>
                  </a:tabLst>
                  <a:defRPr>
                    <a:solidFill>
                      <a:schemeClr val="tx1"/>
                    </a:solidFill>
                    <a:latin typeface="Century Gothic" panose="020B0502020202020204" pitchFamily="34" charset="0"/>
                  </a:defRPr>
                </a:lvl6pPr>
                <a:lvl7pPr marL="2971800" indent="-228600" eaLnBrk="0" fontAlgn="base" hangingPunct="0">
                  <a:spcBef>
                    <a:spcPct val="0"/>
                  </a:spcBef>
                  <a:spcAft>
                    <a:spcPct val="0"/>
                  </a:spcAft>
                  <a:tabLst>
                    <a:tab pos="0" algn="l"/>
                  </a:tabLst>
                  <a:defRPr>
                    <a:solidFill>
                      <a:schemeClr val="tx1"/>
                    </a:solidFill>
                    <a:latin typeface="Century Gothic" panose="020B0502020202020204" pitchFamily="34" charset="0"/>
                  </a:defRPr>
                </a:lvl7pPr>
                <a:lvl8pPr marL="3429000" indent="-228600" eaLnBrk="0" fontAlgn="base" hangingPunct="0">
                  <a:spcBef>
                    <a:spcPct val="0"/>
                  </a:spcBef>
                  <a:spcAft>
                    <a:spcPct val="0"/>
                  </a:spcAft>
                  <a:tabLst>
                    <a:tab pos="0" algn="l"/>
                  </a:tabLst>
                  <a:defRPr>
                    <a:solidFill>
                      <a:schemeClr val="tx1"/>
                    </a:solidFill>
                    <a:latin typeface="Century Gothic" panose="020B0502020202020204" pitchFamily="34" charset="0"/>
                  </a:defRPr>
                </a:lvl8pPr>
                <a:lvl9pPr marL="3886200" indent="-228600" eaLnBrk="0" fontAlgn="base" hangingPunct="0">
                  <a:spcBef>
                    <a:spcPct val="0"/>
                  </a:spcBef>
                  <a:spcAft>
                    <a:spcPct val="0"/>
                  </a:spcAft>
                  <a:tabLst>
                    <a:tab pos="0" algn="l"/>
                  </a:tabLst>
                  <a:defRPr>
                    <a:solidFill>
                      <a:schemeClr val="tx1"/>
                    </a:solidFill>
                    <a:latin typeface="Century Gothic" panose="020B0502020202020204" pitchFamily="34" charset="0"/>
                  </a:defRPr>
                </a:lvl9pPr>
              </a:lstStyle>
              <a:p>
                <a:pPr eaLnBrk="1" hangingPunct="1"/>
                <a:endParaRPr lang="el-GR" altLang="el-GR" b="1" dirty="0">
                  <a:solidFill>
                    <a:schemeClr val="accent1"/>
                  </a:solidFill>
                  <a:latin typeface="Calibri" panose="020F0502020204030204" pitchFamily="34" charset="0"/>
                </a:endParaRPr>
              </a:p>
            </p:txBody>
          </p:sp>
          <p:sp>
            <p:nvSpPr>
              <p:cNvPr id="13" name="Rectangle 13"/>
              <p:cNvSpPr>
                <a:spLocks noChangeArrowheads="1"/>
              </p:cNvSpPr>
              <p:nvPr/>
            </p:nvSpPr>
            <p:spPr bwMode="auto">
              <a:xfrm>
                <a:off x="3851920" y="3236082"/>
                <a:ext cx="2002778" cy="338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l-GR" sz="1600" dirty="0" smtClean="0">
                    <a:solidFill>
                      <a:schemeClr val="bg1"/>
                    </a:solidFill>
                    <a:latin typeface="Calibri" panose="020F0502020204030204" pitchFamily="34" charset="0"/>
                  </a:rPr>
                  <a:t>Sandy – pebble beach</a:t>
                </a:r>
                <a:endParaRPr lang="el-GR" altLang="el-GR" sz="1600" dirty="0">
                  <a:solidFill>
                    <a:schemeClr val="bg1"/>
                  </a:solidFill>
                  <a:latin typeface="Calibri" panose="020F0502020204030204" pitchFamily="34" charset="0"/>
                </a:endParaRPr>
              </a:p>
            </p:txBody>
          </p:sp>
          <p:sp>
            <p:nvSpPr>
              <p:cNvPr id="14" name="Rectangle 14"/>
              <p:cNvSpPr>
                <a:spLocks noChangeArrowheads="1"/>
              </p:cNvSpPr>
              <p:nvPr/>
            </p:nvSpPr>
            <p:spPr bwMode="auto">
              <a:xfrm>
                <a:off x="4426485" y="4491620"/>
                <a:ext cx="1269580" cy="338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l-GR" sz="1600" dirty="0" smtClean="0">
                    <a:solidFill>
                      <a:schemeClr val="bg1"/>
                    </a:solidFill>
                    <a:latin typeface="Calibri" panose="020F0502020204030204" pitchFamily="34" charset="0"/>
                  </a:rPr>
                  <a:t>Rocky shores</a:t>
                </a:r>
                <a:endParaRPr lang="el-GR" altLang="el-GR" sz="1600" dirty="0">
                  <a:solidFill>
                    <a:schemeClr val="bg1"/>
                  </a:solidFill>
                  <a:latin typeface="Calibri" panose="020F0502020204030204" pitchFamily="34" charset="0"/>
                </a:endParaRPr>
              </a:p>
            </p:txBody>
          </p:sp>
          <p:cxnSp>
            <p:nvCxnSpPr>
              <p:cNvPr id="15" name="Straight Arrow Connector 14"/>
              <p:cNvCxnSpPr/>
              <p:nvPr/>
            </p:nvCxnSpPr>
            <p:spPr>
              <a:xfrm flipV="1">
                <a:off x="2584145" y="5230966"/>
                <a:ext cx="428691" cy="28574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1818140" y="4193532"/>
                <a:ext cx="928667" cy="28579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6588224" y="1520412"/>
              <a:ext cx="1656184" cy="9004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8" name="TextBox 6"/>
          <p:cNvSpPr txBox="1">
            <a:spLocks noChangeArrowheads="1"/>
          </p:cNvSpPr>
          <p:nvPr/>
        </p:nvSpPr>
        <p:spPr bwMode="auto">
          <a:xfrm>
            <a:off x="0" y="26621"/>
            <a:ext cx="871537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a:tabLst>
                <a:tab pos="179388" algn="l"/>
              </a:tabLst>
              <a:defRPr>
                <a:solidFill>
                  <a:schemeClr val="tx1"/>
                </a:solidFill>
                <a:latin typeface="Century Gothic" panose="020B0502020202020204" pitchFamily="34" charset="0"/>
              </a:defRPr>
            </a:lvl1pPr>
            <a:lvl2pPr marL="742950" indent="-285750">
              <a:tabLst>
                <a:tab pos="179388" algn="l"/>
              </a:tabLst>
              <a:defRPr>
                <a:solidFill>
                  <a:schemeClr val="tx1"/>
                </a:solidFill>
                <a:latin typeface="Century Gothic" panose="020B0502020202020204" pitchFamily="34" charset="0"/>
              </a:defRPr>
            </a:lvl2pPr>
            <a:lvl3pPr marL="1143000" indent="-228600">
              <a:tabLst>
                <a:tab pos="179388" algn="l"/>
              </a:tabLst>
              <a:defRPr>
                <a:solidFill>
                  <a:schemeClr val="tx1"/>
                </a:solidFill>
                <a:latin typeface="Century Gothic" panose="020B0502020202020204" pitchFamily="34" charset="0"/>
              </a:defRPr>
            </a:lvl3pPr>
            <a:lvl4pPr marL="1600200" indent="-228600">
              <a:tabLst>
                <a:tab pos="179388" algn="l"/>
              </a:tabLst>
              <a:defRPr>
                <a:solidFill>
                  <a:schemeClr val="tx1"/>
                </a:solidFill>
                <a:latin typeface="Century Gothic" panose="020B0502020202020204" pitchFamily="34" charset="0"/>
              </a:defRPr>
            </a:lvl4pPr>
            <a:lvl5pPr marL="2057400" indent="-228600">
              <a:tabLst>
                <a:tab pos="179388" algn="l"/>
              </a:tabLst>
              <a:defRPr>
                <a:solidFill>
                  <a:schemeClr val="tx1"/>
                </a:solidFill>
                <a:latin typeface="Century Gothic" panose="020B0502020202020204" pitchFamily="34" charset="0"/>
              </a:defRPr>
            </a:lvl5pPr>
            <a:lvl6pPr marL="25146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6pPr>
            <a:lvl7pPr marL="29718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7pPr>
            <a:lvl8pPr marL="34290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8pPr>
            <a:lvl9pPr marL="38862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9pPr>
          </a:lstStyle>
          <a:p>
            <a:pPr algn="just" eaLnBrk="1" hangingPunct="1"/>
            <a:r>
              <a:rPr lang="en-US" altLang="el-GR" sz="2800" b="1" i="1" u="sng" dirty="0" smtClean="0">
                <a:solidFill>
                  <a:schemeClr val="accent1"/>
                </a:solidFill>
                <a:latin typeface="Calibri" panose="020F0502020204030204" pitchFamily="34" charset="0"/>
              </a:rPr>
              <a:t>AKTI: </a:t>
            </a:r>
            <a:r>
              <a:rPr lang="en-US" altLang="el-GR" sz="2800" b="1" dirty="0">
                <a:solidFill>
                  <a:schemeClr val="accent1"/>
                </a:solidFill>
                <a:latin typeface="Calibri" panose="020F0502020204030204" pitchFamily="34" charset="0"/>
              </a:rPr>
              <a:t>Case study for a diving </a:t>
            </a:r>
            <a:r>
              <a:rPr lang="en-US" altLang="el-GR" sz="2800" b="1" dirty="0" smtClean="0">
                <a:solidFill>
                  <a:schemeClr val="accent1"/>
                </a:solidFill>
                <a:latin typeface="Calibri" panose="020F0502020204030204" pitchFamily="34" charset="0"/>
              </a:rPr>
              <a:t>park &gt; </a:t>
            </a:r>
            <a:r>
              <a:rPr lang="en-US" altLang="el-GR" sz="2800" b="1" dirty="0" err="1">
                <a:solidFill>
                  <a:schemeClr val="accent1"/>
                </a:solidFill>
                <a:latin typeface="Calibri" panose="020F0502020204030204" pitchFamily="34" charset="0"/>
              </a:rPr>
              <a:t>Agios</a:t>
            </a:r>
            <a:r>
              <a:rPr lang="en-US" altLang="el-GR" sz="2800" b="1" dirty="0">
                <a:solidFill>
                  <a:schemeClr val="accent1"/>
                </a:solidFill>
                <a:latin typeface="Calibri" panose="020F0502020204030204" pitchFamily="34" charset="0"/>
              </a:rPr>
              <a:t> Nikolaos Bay, </a:t>
            </a:r>
            <a:r>
              <a:rPr lang="en-US" altLang="el-GR" sz="2800" b="1" dirty="0" smtClean="0">
                <a:solidFill>
                  <a:schemeClr val="accent1"/>
                </a:solidFill>
                <a:latin typeface="Calibri" panose="020F0502020204030204" pitchFamily="34" charset="0"/>
              </a:rPr>
              <a:t>Rhodes &gt; </a:t>
            </a:r>
            <a:r>
              <a:rPr lang="en-US" altLang="el-GR" sz="2800" b="1" dirty="0">
                <a:solidFill>
                  <a:schemeClr val="accent2">
                    <a:lumMod val="75000"/>
                  </a:schemeClr>
                </a:solidFill>
                <a:latin typeface="Calibri" panose="020F0502020204030204" pitchFamily="34" charset="0"/>
              </a:rPr>
              <a:t>Coastal sediments’ composition and </a:t>
            </a:r>
            <a:r>
              <a:rPr lang="en-US" altLang="el-GR" sz="2800" b="1" dirty="0" smtClean="0">
                <a:solidFill>
                  <a:schemeClr val="accent2">
                    <a:lumMod val="75000"/>
                  </a:schemeClr>
                </a:solidFill>
                <a:latin typeface="Calibri" panose="020F0502020204030204" pitchFamily="34" charset="0"/>
              </a:rPr>
              <a:t>dynamics</a:t>
            </a:r>
            <a:endParaRPr lang="el-GR" altLang="el-GR" sz="2800" b="1" i="1" u="sng" dirty="0">
              <a:solidFill>
                <a:schemeClr val="accent2">
                  <a:lumMod val="75000"/>
                </a:schemeClr>
              </a:solidFill>
              <a:latin typeface="Calibri" panose="020F0502020204030204" pitchFamily="34" charset="0"/>
            </a:endParaRPr>
          </a:p>
        </p:txBody>
      </p:sp>
    </p:spTree>
    <p:extLst>
      <p:ext uri="{BB962C8B-B14F-4D97-AF65-F5344CB8AC3E}">
        <p14:creationId xmlns:p14="http://schemas.microsoft.com/office/powerpoint/2010/main" xmlns="" val="3032952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
          <p:cNvGrpSpPr>
            <a:grpSpLocks/>
          </p:cNvGrpSpPr>
          <p:nvPr/>
        </p:nvGrpSpPr>
        <p:grpSpPr bwMode="auto">
          <a:xfrm>
            <a:off x="97954" y="1030645"/>
            <a:ext cx="9010650" cy="5270500"/>
            <a:chOff x="66747" y="1111746"/>
            <a:chExt cx="9010507" cy="5269581"/>
          </a:xfrm>
        </p:grpSpPr>
        <p:pic>
          <p:nvPicPr>
            <p:cNvPr id="18" name="Picture 3" descr="Agios Nicolaos_Human activities.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747" y="1214438"/>
              <a:ext cx="9010507" cy="5166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angle 2"/>
            <p:cNvSpPr>
              <a:spLocks noChangeArrowheads="1"/>
            </p:cNvSpPr>
            <p:nvPr/>
          </p:nvSpPr>
          <p:spPr bwMode="auto">
            <a:xfrm>
              <a:off x="4139952" y="2516823"/>
              <a:ext cx="2646132" cy="338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l-GR" sz="1600" dirty="0" smtClean="0">
                  <a:solidFill>
                    <a:schemeClr val="bg1"/>
                  </a:solidFill>
                  <a:latin typeface="Calibri" panose="020F0502020204030204" pitchFamily="34" charset="0"/>
                </a:rPr>
                <a:t>Waste Water Treatment Plant</a:t>
              </a:r>
              <a:endParaRPr lang="el-GR" altLang="el-GR" sz="1600" dirty="0">
                <a:solidFill>
                  <a:schemeClr val="bg1"/>
                </a:solidFill>
                <a:latin typeface="Calibri" panose="020F0502020204030204" pitchFamily="34" charset="0"/>
              </a:endParaRPr>
            </a:p>
          </p:txBody>
        </p:sp>
        <p:pic>
          <p:nvPicPr>
            <p:cNvPr id="20" name="Picture 5" descr="Agios Nicolaos_WWTP.jpg"/>
            <p:cNvPicPr>
              <a:picLocks noChangeAspect="1"/>
            </p:cNvPicPr>
            <p:nvPr/>
          </p:nvPicPr>
          <p:blipFill>
            <a:blip r:embed="rId3" cstate="print">
              <a:extLst>
                <a:ext uri="{28A0092B-C50C-407E-A947-70E740481C1C}">
                  <a14:useLocalDpi xmlns:a14="http://schemas.microsoft.com/office/drawing/2010/main" xmlns="" val="0"/>
                </a:ext>
              </a:extLst>
            </a:blip>
            <a:srcRect l="8000" r="8002"/>
            <a:stretch>
              <a:fillRect/>
            </a:stretch>
          </p:blipFill>
          <p:spPr bwMode="auto">
            <a:xfrm>
              <a:off x="2571750" y="2292351"/>
              <a:ext cx="1500187"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6" descr="IMG_1290.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89040" y="4071937"/>
              <a:ext cx="1439862"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Rectangle 7"/>
            <p:cNvSpPr>
              <a:spLocks noChangeArrowheads="1"/>
            </p:cNvSpPr>
            <p:nvPr/>
          </p:nvSpPr>
          <p:spPr bwMode="auto">
            <a:xfrm>
              <a:off x="4283968" y="4357687"/>
              <a:ext cx="717878" cy="338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l-GR" sz="1600" dirty="0" smtClean="0">
                  <a:solidFill>
                    <a:schemeClr val="bg1"/>
                  </a:solidFill>
                  <a:latin typeface="Calibri" panose="020F0502020204030204" pitchFamily="34" charset="0"/>
                </a:rPr>
                <a:t>Hotels</a:t>
              </a:r>
              <a:endParaRPr lang="el-GR" altLang="el-GR" sz="1600" dirty="0">
                <a:solidFill>
                  <a:schemeClr val="bg1"/>
                </a:solidFill>
                <a:latin typeface="Calibri" panose="020F0502020204030204" pitchFamily="34" charset="0"/>
              </a:endParaRPr>
            </a:p>
          </p:txBody>
        </p:sp>
        <p:sp>
          <p:nvSpPr>
            <p:cNvPr id="23" name="TextBox 9"/>
            <p:cNvSpPr txBox="1">
              <a:spLocks noChangeArrowheads="1"/>
            </p:cNvSpPr>
            <p:nvPr/>
          </p:nvSpPr>
          <p:spPr bwMode="auto">
            <a:xfrm>
              <a:off x="678656" y="1111746"/>
              <a:ext cx="8072438" cy="369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0" algn="l"/>
                </a:tabLst>
                <a:defRPr>
                  <a:solidFill>
                    <a:schemeClr val="tx1"/>
                  </a:solidFill>
                  <a:latin typeface="Century Gothic" panose="020B0502020202020204" pitchFamily="34" charset="0"/>
                </a:defRPr>
              </a:lvl1pPr>
              <a:lvl2pPr marL="742950" indent="-285750">
                <a:tabLst>
                  <a:tab pos="0" algn="l"/>
                </a:tabLst>
                <a:defRPr>
                  <a:solidFill>
                    <a:schemeClr val="tx1"/>
                  </a:solidFill>
                  <a:latin typeface="Century Gothic" panose="020B0502020202020204" pitchFamily="34" charset="0"/>
                </a:defRPr>
              </a:lvl2pPr>
              <a:lvl3pPr marL="1143000" indent="-228600">
                <a:tabLst>
                  <a:tab pos="0" algn="l"/>
                </a:tabLst>
                <a:defRPr>
                  <a:solidFill>
                    <a:schemeClr val="tx1"/>
                  </a:solidFill>
                  <a:latin typeface="Century Gothic" panose="020B0502020202020204" pitchFamily="34" charset="0"/>
                </a:defRPr>
              </a:lvl3pPr>
              <a:lvl4pPr marL="1600200" indent="-228600">
                <a:tabLst>
                  <a:tab pos="0" algn="l"/>
                </a:tabLst>
                <a:defRPr>
                  <a:solidFill>
                    <a:schemeClr val="tx1"/>
                  </a:solidFill>
                  <a:latin typeface="Century Gothic" panose="020B0502020202020204" pitchFamily="34" charset="0"/>
                </a:defRPr>
              </a:lvl4pPr>
              <a:lvl5pPr marL="2057400" indent="-228600">
                <a:tabLst>
                  <a:tab pos="0" algn="l"/>
                </a:tabLst>
                <a:defRPr>
                  <a:solidFill>
                    <a:schemeClr val="tx1"/>
                  </a:solidFill>
                  <a:latin typeface="Century Gothic" panose="020B0502020202020204" pitchFamily="34" charset="0"/>
                </a:defRPr>
              </a:lvl5pPr>
              <a:lvl6pPr marL="2514600" indent="-228600" eaLnBrk="0" fontAlgn="base" hangingPunct="0">
                <a:spcBef>
                  <a:spcPct val="0"/>
                </a:spcBef>
                <a:spcAft>
                  <a:spcPct val="0"/>
                </a:spcAft>
                <a:tabLst>
                  <a:tab pos="0" algn="l"/>
                </a:tabLst>
                <a:defRPr>
                  <a:solidFill>
                    <a:schemeClr val="tx1"/>
                  </a:solidFill>
                  <a:latin typeface="Century Gothic" panose="020B0502020202020204" pitchFamily="34" charset="0"/>
                </a:defRPr>
              </a:lvl6pPr>
              <a:lvl7pPr marL="2971800" indent="-228600" eaLnBrk="0" fontAlgn="base" hangingPunct="0">
                <a:spcBef>
                  <a:spcPct val="0"/>
                </a:spcBef>
                <a:spcAft>
                  <a:spcPct val="0"/>
                </a:spcAft>
                <a:tabLst>
                  <a:tab pos="0" algn="l"/>
                </a:tabLst>
                <a:defRPr>
                  <a:solidFill>
                    <a:schemeClr val="tx1"/>
                  </a:solidFill>
                  <a:latin typeface="Century Gothic" panose="020B0502020202020204" pitchFamily="34" charset="0"/>
                </a:defRPr>
              </a:lvl7pPr>
              <a:lvl8pPr marL="3429000" indent="-228600" eaLnBrk="0" fontAlgn="base" hangingPunct="0">
                <a:spcBef>
                  <a:spcPct val="0"/>
                </a:spcBef>
                <a:spcAft>
                  <a:spcPct val="0"/>
                </a:spcAft>
                <a:tabLst>
                  <a:tab pos="0" algn="l"/>
                </a:tabLst>
                <a:defRPr>
                  <a:solidFill>
                    <a:schemeClr val="tx1"/>
                  </a:solidFill>
                  <a:latin typeface="Century Gothic" panose="020B0502020202020204" pitchFamily="34" charset="0"/>
                </a:defRPr>
              </a:lvl8pPr>
              <a:lvl9pPr marL="3886200" indent="-228600" eaLnBrk="0" fontAlgn="base" hangingPunct="0">
                <a:spcBef>
                  <a:spcPct val="0"/>
                </a:spcBef>
                <a:spcAft>
                  <a:spcPct val="0"/>
                </a:spcAft>
                <a:tabLst>
                  <a:tab pos="0" algn="l"/>
                </a:tabLst>
                <a:defRPr>
                  <a:solidFill>
                    <a:schemeClr val="tx1"/>
                  </a:solidFill>
                  <a:latin typeface="Century Gothic" panose="020B0502020202020204" pitchFamily="34" charset="0"/>
                </a:defRPr>
              </a:lvl9pPr>
            </a:lstStyle>
            <a:p>
              <a:pPr eaLnBrk="1" hangingPunct="1"/>
              <a:endParaRPr lang="el-GR" altLang="el-GR" b="1" dirty="0">
                <a:solidFill>
                  <a:schemeClr val="accent1"/>
                </a:solidFill>
                <a:latin typeface="Calibri" panose="020F0502020204030204" pitchFamily="34" charset="0"/>
              </a:endParaRPr>
            </a:p>
          </p:txBody>
        </p:sp>
        <p:cxnSp>
          <p:nvCxnSpPr>
            <p:cNvPr id="24" name="Straight Arrow Connector 23"/>
            <p:cNvCxnSpPr/>
            <p:nvPr/>
          </p:nvCxnSpPr>
          <p:spPr>
            <a:xfrm>
              <a:off x="2060615" y="4071918"/>
              <a:ext cx="714364" cy="1428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H="1">
              <a:off x="2214634" y="1935493"/>
              <a:ext cx="428550" cy="28574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489124" y="4071918"/>
              <a:ext cx="571491" cy="571400"/>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27" name="Rectangle 26"/>
            <p:cNvSpPr/>
            <p:nvPr/>
          </p:nvSpPr>
          <p:spPr>
            <a:xfrm>
              <a:off x="1347840" y="1506965"/>
              <a:ext cx="938197" cy="357125"/>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grpSp>
      <p:sp>
        <p:nvSpPr>
          <p:cNvPr id="15" name="TextBox 6"/>
          <p:cNvSpPr txBox="1">
            <a:spLocks noChangeArrowheads="1"/>
          </p:cNvSpPr>
          <p:nvPr/>
        </p:nvSpPr>
        <p:spPr bwMode="auto">
          <a:xfrm>
            <a:off x="0" y="26621"/>
            <a:ext cx="871537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a:tabLst>
                <a:tab pos="179388" algn="l"/>
              </a:tabLst>
              <a:defRPr>
                <a:solidFill>
                  <a:schemeClr val="tx1"/>
                </a:solidFill>
                <a:latin typeface="Century Gothic" panose="020B0502020202020204" pitchFamily="34" charset="0"/>
              </a:defRPr>
            </a:lvl1pPr>
            <a:lvl2pPr marL="742950" indent="-285750">
              <a:tabLst>
                <a:tab pos="179388" algn="l"/>
              </a:tabLst>
              <a:defRPr>
                <a:solidFill>
                  <a:schemeClr val="tx1"/>
                </a:solidFill>
                <a:latin typeface="Century Gothic" panose="020B0502020202020204" pitchFamily="34" charset="0"/>
              </a:defRPr>
            </a:lvl2pPr>
            <a:lvl3pPr marL="1143000" indent="-228600">
              <a:tabLst>
                <a:tab pos="179388" algn="l"/>
              </a:tabLst>
              <a:defRPr>
                <a:solidFill>
                  <a:schemeClr val="tx1"/>
                </a:solidFill>
                <a:latin typeface="Century Gothic" panose="020B0502020202020204" pitchFamily="34" charset="0"/>
              </a:defRPr>
            </a:lvl3pPr>
            <a:lvl4pPr marL="1600200" indent="-228600">
              <a:tabLst>
                <a:tab pos="179388" algn="l"/>
              </a:tabLst>
              <a:defRPr>
                <a:solidFill>
                  <a:schemeClr val="tx1"/>
                </a:solidFill>
                <a:latin typeface="Century Gothic" panose="020B0502020202020204" pitchFamily="34" charset="0"/>
              </a:defRPr>
            </a:lvl4pPr>
            <a:lvl5pPr marL="2057400" indent="-228600">
              <a:tabLst>
                <a:tab pos="179388" algn="l"/>
              </a:tabLst>
              <a:defRPr>
                <a:solidFill>
                  <a:schemeClr val="tx1"/>
                </a:solidFill>
                <a:latin typeface="Century Gothic" panose="020B0502020202020204" pitchFamily="34" charset="0"/>
              </a:defRPr>
            </a:lvl5pPr>
            <a:lvl6pPr marL="25146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6pPr>
            <a:lvl7pPr marL="29718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7pPr>
            <a:lvl8pPr marL="34290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8pPr>
            <a:lvl9pPr marL="38862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9pPr>
          </a:lstStyle>
          <a:p>
            <a:pPr algn="just" eaLnBrk="1" hangingPunct="1"/>
            <a:r>
              <a:rPr lang="en-US" altLang="el-GR" sz="2800" b="1" i="1" u="sng" dirty="0" smtClean="0">
                <a:solidFill>
                  <a:schemeClr val="accent1"/>
                </a:solidFill>
                <a:latin typeface="Calibri" panose="020F0502020204030204" pitchFamily="34" charset="0"/>
              </a:rPr>
              <a:t>AKTI: </a:t>
            </a:r>
            <a:r>
              <a:rPr lang="en-US" altLang="el-GR" sz="2800" b="1" dirty="0">
                <a:solidFill>
                  <a:schemeClr val="accent1"/>
                </a:solidFill>
                <a:latin typeface="Calibri" panose="020F0502020204030204" pitchFamily="34" charset="0"/>
              </a:rPr>
              <a:t>Case study for a diving </a:t>
            </a:r>
            <a:r>
              <a:rPr lang="en-US" altLang="el-GR" sz="2800" b="1" dirty="0" smtClean="0">
                <a:solidFill>
                  <a:schemeClr val="accent1"/>
                </a:solidFill>
                <a:latin typeface="Calibri" panose="020F0502020204030204" pitchFamily="34" charset="0"/>
              </a:rPr>
              <a:t>park &gt; </a:t>
            </a:r>
            <a:r>
              <a:rPr lang="en-US" altLang="el-GR" sz="2800" b="1" dirty="0" err="1">
                <a:solidFill>
                  <a:schemeClr val="accent1"/>
                </a:solidFill>
                <a:latin typeface="Calibri" panose="020F0502020204030204" pitchFamily="34" charset="0"/>
              </a:rPr>
              <a:t>Agios</a:t>
            </a:r>
            <a:r>
              <a:rPr lang="en-US" altLang="el-GR" sz="2800" b="1" dirty="0">
                <a:solidFill>
                  <a:schemeClr val="accent1"/>
                </a:solidFill>
                <a:latin typeface="Calibri" panose="020F0502020204030204" pitchFamily="34" charset="0"/>
              </a:rPr>
              <a:t> Nikolaos Bay, </a:t>
            </a:r>
            <a:r>
              <a:rPr lang="en-US" altLang="el-GR" sz="2800" b="1" dirty="0" smtClean="0">
                <a:solidFill>
                  <a:schemeClr val="accent1"/>
                </a:solidFill>
                <a:latin typeface="Calibri" panose="020F0502020204030204" pitchFamily="34" charset="0"/>
              </a:rPr>
              <a:t>Rhodes &gt; </a:t>
            </a:r>
            <a:r>
              <a:rPr lang="en-US" altLang="el-GR" sz="2800" b="1" dirty="0">
                <a:solidFill>
                  <a:schemeClr val="accent2">
                    <a:lumMod val="75000"/>
                  </a:schemeClr>
                </a:solidFill>
                <a:latin typeface="Calibri" panose="020F0502020204030204" pitchFamily="34" charset="0"/>
              </a:rPr>
              <a:t>Land use and pollution </a:t>
            </a:r>
            <a:r>
              <a:rPr lang="en-US" altLang="el-GR" sz="2800" b="1" dirty="0" smtClean="0">
                <a:solidFill>
                  <a:schemeClr val="accent2">
                    <a:lumMod val="75000"/>
                  </a:schemeClr>
                </a:solidFill>
                <a:latin typeface="Calibri" panose="020F0502020204030204" pitchFamily="34" charset="0"/>
              </a:rPr>
              <a:t>sources</a:t>
            </a:r>
            <a:endParaRPr lang="el-GR" altLang="el-GR" sz="2800" b="1" i="1" u="sng" dirty="0">
              <a:solidFill>
                <a:schemeClr val="accent2">
                  <a:lumMod val="75000"/>
                </a:schemeClr>
              </a:solidFill>
              <a:latin typeface="Calibri" panose="020F0502020204030204" pitchFamily="34" charset="0"/>
            </a:endParaRPr>
          </a:p>
        </p:txBody>
      </p:sp>
    </p:spTree>
    <p:extLst>
      <p:ext uri="{BB962C8B-B14F-4D97-AF65-F5344CB8AC3E}">
        <p14:creationId xmlns:p14="http://schemas.microsoft.com/office/powerpoint/2010/main" xmlns="" val="971561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1291" y="939167"/>
            <a:ext cx="7741419" cy="5452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6"/>
          <p:cNvSpPr txBox="1">
            <a:spLocks noChangeArrowheads="1"/>
          </p:cNvSpPr>
          <p:nvPr/>
        </p:nvSpPr>
        <p:spPr bwMode="auto">
          <a:xfrm>
            <a:off x="0" y="26621"/>
            <a:ext cx="871537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a:tabLst>
                <a:tab pos="179388" algn="l"/>
              </a:tabLst>
              <a:defRPr>
                <a:solidFill>
                  <a:schemeClr val="tx1"/>
                </a:solidFill>
                <a:latin typeface="Century Gothic" panose="020B0502020202020204" pitchFamily="34" charset="0"/>
              </a:defRPr>
            </a:lvl1pPr>
            <a:lvl2pPr marL="742950" indent="-285750">
              <a:tabLst>
                <a:tab pos="179388" algn="l"/>
              </a:tabLst>
              <a:defRPr>
                <a:solidFill>
                  <a:schemeClr val="tx1"/>
                </a:solidFill>
                <a:latin typeface="Century Gothic" panose="020B0502020202020204" pitchFamily="34" charset="0"/>
              </a:defRPr>
            </a:lvl2pPr>
            <a:lvl3pPr marL="1143000" indent="-228600">
              <a:tabLst>
                <a:tab pos="179388" algn="l"/>
              </a:tabLst>
              <a:defRPr>
                <a:solidFill>
                  <a:schemeClr val="tx1"/>
                </a:solidFill>
                <a:latin typeface="Century Gothic" panose="020B0502020202020204" pitchFamily="34" charset="0"/>
              </a:defRPr>
            </a:lvl3pPr>
            <a:lvl4pPr marL="1600200" indent="-228600">
              <a:tabLst>
                <a:tab pos="179388" algn="l"/>
              </a:tabLst>
              <a:defRPr>
                <a:solidFill>
                  <a:schemeClr val="tx1"/>
                </a:solidFill>
                <a:latin typeface="Century Gothic" panose="020B0502020202020204" pitchFamily="34" charset="0"/>
              </a:defRPr>
            </a:lvl4pPr>
            <a:lvl5pPr marL="2057400" indent="-228600">
              <a:tabLst>
                <a:tab pos="179388" algn="l"/>
              </a:tabLst>
              <a:defRPr>
                <a:solidFill>
                  <a:schemeClr val="tx1"/>
                </a:solidFill>
                <a:latin typeface="Century Gothic" panose="020B0502020202020204" pitchFamily="34" charset="0"/>
              </a:defRPr>
            </a:lvl5pPr>
            <a:lvl6pPr marL="25146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6pPr>
            <a:lvl7pPr marL="29718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7pPr>
            <a:lvl8pPr marL="34290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8pPr>
            <a:lvl9pPr marL="38862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9pPr>
          </a:lstStyle>
          <a:p>
            <a:pPr algn="just" eaLnBrk="1" hangingPunct="1"/>
            <a:r>
              <a:rPr lang="en-US" altLang="el-GR" sz="2800" b="1" i="1" u="sng" dirty="0" smtClean="0">
                <a:solidFill>
                  <a:schemeClr val="accent1"/>
                </a:solidFill>
                <a:latin typeface="Calibri" panose="020F0502020204030204" pitchFamily="34" charset="0"/>
              </a:rPr>
              <a:t>AKTI: </a:t>
            </a:r>
            <a:r>
              <a:rPr lang="en-US" altLang="el-GR" sz="2800" b="1" dirty="0">
                <a:solidFill>
                  <a:schemeClr val="accent1"/>
                </a:solidFill>
                <a:latin typeface="Calibri" panose="020F0502020204030204" pitchFamily="34" charset="0"/>
              </a:rPr>
              <a:t>Case study for a diving </a:t>
            </a:r>
            <a:r>
              <a:rPr lang="en-US" altLang="el-GR" sz="2800" b="1" dirty="0" smtClean="0">
                <a:solidFill>
                  <a:schemeClr val="accent1"/>
                </a:solidFill>
                <a:latin typeface="Calibri" panose="020F0502020204030204" pitchFamily="34" charset="0"/>
              </a:rPr>
              <a:t>park &gt; </a:t>
            </a:r>
            <a:r>
              <a:rPr lang="en-US" altLang="el-GR" sz="2800" b="1" dirty="0" err="1">
                <a:solidFill>
                  <a:schemeClr val="accent1"/>
                </a:solidFill>
                <a:latin typeface="Calibri" panose="020F0502020204030204" pitchFamily="34" charset="0"/>
              </a:rPr>
              <a:t>Agios</a:t>
            </a:r>
            <a:r>
              <a:rPr lang="en-US" altLang="el-GR" sz="2800" b="1" dirty="0">
                <a:solidFill>
                  <a:schemeClr val="accent1"/>
                </a:solidFill>
                <a:latin typeface="Calibri" panose="020F0502020204030204" pitchFamily="34" charset="0"/>
              </a:rPr>
              <a:t> Nikolaos Bay, </a:t>
            </a:r>
            <a:r>
              <a:rPr lang="en-US" altLang="el-GR" sz="2800" b="1" dirty="0" smtClean="0">
                <a:solidFill>
                  <a:schemeClr val="accent1"/>
                </a:solidFill>
                <a:latin typeface="Calibri" panose="020F0502020204030204" pitchFamily="34" charset="0"/>
              </a:rPr>
              <a:t>Rhodes &gt; </a:t>
            </a:r>
            <a:r>
              <a:rPr lang="en-US" altLang="el-GR" sz="2800" b="1" dirty="0" smtClean="0">
                <a:solidFill>
                  <a:schemeClr val="accent2">
                    <a:lumMod val="75000"/>
                  </a:schemeClr>
                </a:solidFill>
                <a:latin typeface="Calibri" panose="020F0502020204030204" pitchFamily="34" charset="0"/>
              </a:rPr>
              <a:t>Multi-beam Bathymetry &gt; Bathymetric Maps</a:t>
            </a:r>
            <a:endParaRPr lang="el-GR" altLang="el-GR" sz="2800" b="1" i="1" u="sng" dirty="0">
              <a:solidFill>
                <a:schemeClr val="accent2">
                  <a:lumMod val="75000"/>
                </a:schemeClr>
              </a:solidFill>
              <a:latin typeface="Calibri" panose="020F0502020204030204" pitchFamily="34" charset="0"/>
            </a:endParaRPr>
          </a:p>
        </p:txBody>
      </p:sp>
    </p:spTree>
    <p:extLst>
      <p:ext uri="{BB962C8B-B14F-4D97-AF65-F5344CB8AC3E}">
        <p14:creationId xmlns:p14="http://schemas.microsoft.com/office/powerpoint/2010/main" xmlns="" val="1505875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980728"/>
            <a:ext cx="4398920" cy="27357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6"/>
          <p:cNvSpPr txBox="1">
            <a:spLocks noChangeArrowheads="1"/>
          </p:cNvSpPr>
          <p:nvPr/>
        </p:nvSpPr>
        <p:spPr bwMode="auto">
          <a:xfrm>
            <a:off x="0" y="26621"/>
            <a:ext cx="871537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l-GR"/>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a:lstStyle>
          <a:p>
            <a:pPr algn="just" eaLnBrk="1" hangingPunct="1"/>
            <a:r>
              <a:rPr lang="en-US" altLang="el-GR" sz="2800" b="1" i="1" u="sng" dirty="0" smtClean="0">
                <a:solidFill>
                  <a:schemeClr val="accent1"/>
                </a:solidFill>
                <a:latin typeface="Calibri" panose="020F0502020204030204" pitchFamily="34" charset="0"/>
              </a:rPr>
              <a:t>AKTI: </a:t>
            </a:r>
            <a:r>
              <a:rPr lang="en-US" altLang="el-GR" sz="2800" b="1" dirty="0">
                <a:solidFill>
                  <a:schemeClr val="accent1"/>
                </a:solidFill>
                <a:latin typeface="Calibri" panose="020F0502020204030204" pitchFamily="34" charset="0"/>
              </a:rPr>
              <a:t>Case study for a diving </a:t>
            </a:r>
            <a:r>
              <a:rPr lang="en-US" altLang="el-GR" sz="2800" b="1" dirty="0" smtClean="0">
                <a:solidFill>
                  <a:schemeClr val="accent1"/>
                </a:solidFill>
                <a:latin typeface="Calibri" panose="020F0502020204030204" pitchFamily="34" charset="0"/>
              </a:rPr>
              <a:t>park &gt; </a:t>
            </a:r>
            <a:r>
              <a:rPr lang="en-US" altLang="el-GR" sz="2800" b="1" dirty="0" err="1">
                <a:solidFill>
                  <a:schemeClr val="accent1"/>
                </a:solidFill>
                <a:latin typeface="Calibri" panose="020F0502020204030204" pitchFamily="34" charset="0"/>
              </a:rPr>
              <a:t>Agios</a:t>
            </a:r>
            <a:r>
              <a:rPr lang="en-US" altLang="el-GR" sz="2800" b="1" dirty="0">
                <a:solidFill>
                  <a:schemeClr val="accent1"/>
                </a:solidFill>
                <a:latin typeface="Calibri" panose="020F0502020204030204" pitchFamily="34" charset="0"/>
              </a:rPr>
              <a:t> Nikolaos Bay, </a:t>
            </a:r>
            <a:r>
              <a:rPr lang="en-US" altLang="el-GR" sz="2800" b="1" dirty="0" smtClean="0">
                <a:solidFill>
                  <a:schemeClr val="accent1"/>
                </a:solidFill>
                <a:latin typeface="Calibri" panose="020F0502020204030204" pitchFamily="34" charset="0"/>
              </a:rPr>
              <a:t>Rhodes &gt; </a:t>
            </a:r>
            <a:r>
              <a:rPr lang="en-US" altLang="el-GR" sz="2800" b="1" dirty="0" smtClean="0">
                <a:solidFill>
                  <a:schemeClr val="accent2">
                    <a:lumMod val="75000"/>
                  </a:schemeClr>
                </a:solidFill>
                <a:latin typeface="Calibri" panose="020F0502020204030204" pitchFamily="34" charset="0"/>
              </a:rPr>
              <a:t>Side-scan sonar survey and sediment sampling</a:t>
            </a:r>
            <a:endParaRPr lang="el-GR" altLang="el-GR" sz="2800" b="1" i="1" u="sng" dirty="0">
              <a:solidFill>
                <a:schemeClr val="accent2">
                  <a:lumMod val="75000"/>
                </a:schemeClr>
              </a:solidFill>
              <a:latin typeface="Calibri" panose="020F0502020204030204" pitchFamily="34" charset="0"/>
            </a:endParaRPr>
          </a:p>
        </p:txBody>
      </p:sp>
      <p:grpSp>
        <p:nvGrpSpPr>
          <p:cNvPr id="24" name="Group 3"/>
          <p:cNvGrpSpPr>
            <a:grpSpLocks noChangeAspect="1"/>
          </p:cNvGrpSpPr>
          <p:nvPr/>
        </p:nvGrpSpPr>
        <p:grpSpPr bwMode="auto">
          <a:xfrm>
            <a:off x="3592478" y="3284984"/>
            <a:ext cx="5479514" cy="2954898"/>
            <a:chOff x="35330" y="1196752"/>
            <a:chExt cx="9108670" cy="4911948"/>
          </a:xfrm>
        </p:grpSpPr>
        <p:pic>
          <p:nvPicPr>
            <p:cNvPr id="25" name="Picture 3" descr="Agios Nicolaos_sss mosaic.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8083" y="1196752"/>
              <a:ext cx="8565917" cy="49119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6" name="Group 29"/>
            <p:cNvGrpSpPr>
              <a:grpSpLocks/>
            </p:cNvGrpSpPr>
            <p:nvPr/>
          </p:nvGrpSpPr>
          <p:grpSpPr bwMode="auto">
            <a:xfrm>
              <a:off x="35330" y="1520617"/>
              <a:ext cx="1404824" cy="1260532"/>
              <a:chOff x="52837" y="1740879"/>
              <a:chExt cx="1404295" cy="1260057"/>
            </a:xfrm>
          </p:grpSpPr>
          <p:sp>
            <p:nvSpPr>
              <p:cNvPr id="38" name="Rectangle 37"/>
              <p:cNvSpPr/>
              <p:nvPr/>
            </p:nvSpPr>
            <p:spPr>
              <a:xfrm>
                <a:off x="124984" y="1740879"/>
                <a:ext cx="1260062" cy="1260057"/>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sz="1400">
                  <a:latin typeface="Calibri" panose="020F0502020204030204" pitchFamily="34" charset="0"/>
                  <a:cs typeface="Calibri" panose="020F0502020204030204" pitchFamily="34" charset="0"/>
                </a:endParaRPr>
              </a:p>
            </p:txBody>
          </p:sp>
          <p:pic>
            <p:nvPicPr>
              <p:cNvPr id="39" name="Picture 4" descr="Agios Nicolaos_mud_235.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4984" y="1830372"/>
                <a:ext cx="1080000"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9"/>
              <p:cNvSpPr>
                <a:spLocks noChangeArrowheads="1"/>
              </p:cNvSpPr>
              <p:nvPr/>
            </p:nvSpPr>
            <p:spPr bwMode="auto">
              <a:xfrm>
                <a:off x="52837" y="2516294"/>
                <a:ext cx="1404295" cy="434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l-GR" sz="1100" dirty="0" smtClean="0">
                    <a:solidFill>
                      <a:schemeClr val="bg1"/>
                    </a:solidFill>
                    <a:latin typeface="Calibri" panose="020F0502020204030204" pitchFamily="34" charset="0"/>
                    <a:cs typeface="Calibri" panose="020F0502020204030204" pitchFamily="34" charset="0"/>
                  </a:rPr>
                  <a:t>Muddy clay</a:t>
                </a:r>
                <a:endParaRPr lang="el-GR" altLang="el-GR" sz="1100" dirty="0">
                  <a:solidFill>
                    <a:schemeClr val="bg1"/>
                  </a:solidFill>
                  <a:latin typeface="Calibri" panose="020F0502020204030204" pitchFamily="34" charset="0"/>
                  <a:cs typeface="Calibri" panose="020F0502020204030204" pitchFamily="34" charset="0"/>
                </a:endParaRPr>
              </a:p>
            </p:txBody>
          </p:sp>
        </p:grpSp>
        <p:grpSp>
          <p:nvGrpSpPr>
            <p:cNvPr id="27" name="Group 30"/>
            <p:cNvGrpSpPr>
              <a:grpSpLocks/>
            </p:cNvGrpSpPr>
            <p:nvPr/>
          </p:nvGrpSpPr>
          <p:grpSpPr bwMode="auto">
            <a:xfrm>
              <a:off x="107504" y="3022460"/>
              <a:ext cx="1260537" cy="1260532"/>
              <a:chOff x="124984" y="3214658"/>
              <a:chExt cx="1260062" cy="1260057"/>
            </a:xfrm>
          </p:grpSpPr>
          <p:sp>
            <p:nvSpPr>
              <p:cNvPr id="35" name="Rectangle 34"/>
              <p:cNvSpPr/>
              <p:nvPr/>
            </p:nvSpPr>
            <p:spPr>
              <a:xfrm>
                <a:off x="124984" y="3214658"/>
                <a:ext cx="1260062" cy="1260057"/>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sz="1400">
                  <a:latin typeface="Calibri" panose="020F0502020204030204" pitchFamily="34" charset="0"/>
                  <a:cs typeface="Calibri" panose="020F0502020204030204" pitchFamily="34" charset="0"/>
                </a:endParaRPr>
              </a:p>
            </p:txBody>
          </p:sp>
          <p:pic>
            <p:nvPicPr>
              <p:cNvPr id="36" name="Picture 7" descr="Agios Nicolaos_rippled sand_228_32-35.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4984" y="3304686"/>
                <a:ext cx="1080000"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Rectangle 10"/>
              <p:cNvSpPr>
                <a:spLocks noChangeArrowheads="1"/>
              </p:cNvSpPr>
              <p:nvPr/>
            </p:nvSpPr>
            <p:spPr bwMode="auto">
              <a:xfrm>
                <a:off x="409363" y="3985477"/>
                <a:ext cx="770338" cy="434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l-GR" sz="1100" dirty="0" smtClean="0">
                    <a:solidFill>
                      <a:schemeClr val="bg1"/>
                    </a:solidFill>
                    <a:latin typeface="Calibri" panose="020F0502020204030204" pitchFamily="34" charset="0"/>
                    <a:cs typeface="Calibri" panose="020F0502020204030204" pitchFamily="34" charset="0"/>
                  </a:rPr>
                  <a:t>Sand</a:t>
                </a:r>
                <a:endParaRPr lang="el-GR" altLang="el-GR" sz="1100" dirty="0">
                  <a:solidFill>
                    <a:schemeClr val="bg1"/>
                  </a:solidFill>
                  <a:latin typeface="Calibri" panose="020F0502020204030204" pitchFamily="34" charset="0"/>
                  <a:cs typeface="Calibri" panose="020F0502020204030204" pitchFamily="34" charset="0"/>
                </a:endParaRPr>
              </a:p>
            </p:txBody>
          </p:sp>
        </p:grpSp>
        <p:grpSp>
          <p:nvGrpSpPr>
            <p:cNvPr id="28" name="Group 31"/>
            <p:cNvGrpSpPr>
              <a:grpSpLocks/>
            </p:cNvGrpSpPr>
            <p:nvPr/>
          </p:nvGrpSpPr>
          <p:grpSpPr bwMode="auto">
            <a:xfrm>
              <a:off x="107504" y="4513191"/>
              <a:ext cx="1260537" cy="1260532"/>
              <a:chOff x="124984" y="4714813"/>
              <a:chExt cx="1260062" cy="1260057"/>
            </a:xfrm>
          </p:grpSpPr>
          <p:sp>
            <p:nvSpPr>
              <p:cNvPr id="32" name="Rectangle 31"/>
              <p:cNvSpPr/>
              <p:nvPr/>
            </p:nvSpPr>
            <p:spPr>
              <a:xfrm>
                <a:off x="124984" y="4714813"/>
                <a:ext cx="1260062" cy="1260057"/>
              </a:xfrm>
              <a:prstGeom prst="rect">
                <a:avLst/>
              </a:prstGeom>
              <a:solidFill>
                <a:schemeClr val="accent6">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sz="1400">
                  <a:latin typeface="Calibri" panose="020F0502020204030204" pitchFamily="34" charset="0"/>
                  <a:cs typeface="Calibri" panose="020F0502020204030204" pitchFamily="34" charset="0"/>
                </a:endParaRPr>
              </a:p>
            </p:txBody>
          </p:sp>
          <p:pic>
            <p:nvPicPr>
              <p:cNvPr id="33" name="Picture 8" descr="Agios Nicolaos_rock_222_47-49.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14984" y="4804884"/>
                <a:ext cx="1080000"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Rectangle 11"/>
              <p:cNvSpPr>
                <a:spLocks noChangeArrowheads="1"/>
              </p:cNvSpPr>
              <p:nvPr/>
            </p:nvSpPr>
            <p:spPr bwMode="auto">
              <a:xfrm>
                <a:off x="371706" y="5500701"/>
                <a:ext cx="852914" cy="434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l-GR" sz="1100" dirty="0" smtClean="0">
                    <a:solidFill>
                      <a:schemeClr val="bg1"/>
                    </a:solidFill>
                    <a:latin typeface="Calibri" panose="020F0502020204030204" pitchFamily="34" charset="0"/>
                    <a:cs typeface="Calibri" panose="020F0502020204030204" pitchFamily="34" charset="0"/>
                  </a:rPr>
                  <a:t>Rocks</a:t>
                </a:r>
                <a:endParaRPr lang="el-GR" altLang="el-GR" sz="1100" dirty="0">
                  <a:solidFill>
                    <a:schemeClr val="bg1"/>
                  </a:solidFill>
                  <a:latin typeface="Calibri" panose="020F0502020204030204" pitchFamily="34" charset="0"/>
                  <a:cs typeface="Calibri" panose="020F0502020204030204" pitchFamily="34" charset="0"/>
                </a:endParaRPr>
              </a:p>
            </p:txBody>
          </p:sp>
        </p:grpSp>
        <p:sp>
          <p:nvSpPr>
            <p:cNvPr id="29" name="Rectangle 28"/>
            <p:cNvSpPr/>
            <p:nvPr/>
          </p:nvSpPr>
          <p:spPr>
            <a:xfrm>
              <a:off x="3492221" y="3622562"/>
              <a:ext cx="142882" cy="142881"/>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sz="1400">
                <a:latin typeface="Calibri" panose="020F0502020204030204" pitchFamily="34" charset="0"/>
                <a:cs typeface="Calibri" panose="020F0502020204030204" pitchFamily="34" charset="0"/>
              </a:endParaRPr>
            </a:p>
          </p:txBody>
        </p:sp>
        <p:sp>
          <p:nvSpPr>
            <p:cNvPr id="30" name="Rectangle 29"/>
            <p:cNvSpPr/>
            <p:nvPr/>
          </p:nvSpPr>
          <p:spPr>
            <a:xfrm>
              <a:off x="4571774" y="3143115"/>
              <a:ext cx="142882" cy="142881"/>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sz="1400">
                <a:latin typeface="Calibri" panose="020F0502020204030204" pitchFamily="34" charset="0"/>
                <a:cs typeface="Calibri" panose="020F0502020204030204" pitchFamily="34" charset="0"/>
              </a:endParaRPr>
            </a:p>
          </p:txBody>
        </p:sp>
        <p:sp>
          <p:nvSpPr>
            <p:cNvPr id="31" name="Rectangle 30"/>
            <p:cNvSpPr/>
            <p:nvPr/>
          </p:nvSpPr>
          <p:spPr>
            <a:xfrm>
              <a:off x="4357452" y="5000575"/>
              <a:ext cx="142882" cy="142881"/>
            </a:xfrm>
            <a:prstGeom prst="rect">
              <a:avLst/>
            </a:prstGeom>
            <a:solidFill>
              <a:schemeClr val="accent6">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sz="140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xmlns="" val="800430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0" y="26621"/>
            <a:ext cx="871537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l-GR"/>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a:lstStyle>
          <a:p>
            <a:pPr algn="just" eaLnBrk="1" hangingPunct="1"/>
            <a:r>
              <a:rPr lang="en-US" altLang="el-GR" sz="2800" b="1" i="1" u="sng" dirty="0" smtClean="0">
                <a:solidFill>
                  <a:schemeClr val="accent1"/>
                </a:solidFill>
                <a:latin typeface="Calibri" panose="020F0502020204030204" pitchFamily="34" charset="0"/>
              </a:rPr>
              <a:t>AKTI: </a:t>
            </a:r>
            <a:r>
              <a:rPr lang="en-US" altLang="el-GR" sz="2800" b="1" dirty="0">
                <a:solidFill>
                  <a:schemeClr val="accent1"/>
                </a:solidFill>
                <a:latin typeface="Calibri" panose="020F0502020204030204" pitchFamily="34" charset="0"/>
              </a:rPr>
              <a:t>Case study for a diving </a:t>
            </a:r>
            <a:r>
              <a:rPr lang="en-US" altLang="el-GR" sz="2800" b="1" dirty="0" smtClean="0">
                <a:solidFill>
                  <a:schemeClr val="accent1"/>
                </a:solidFill>
                <a:latin typeface="Calibri" panose="020F0502020204030204" pitchFamily="34" charset="0"/>
              </a:rPr>
              <a:t>park &gt; </a:t>
            </a:r>
            <a:r>
              <a:rPr lang="en-US" altLang="el-GR" sz="2800" b="1" dirty="0" err="1">
                <a:solidFill>
                  <a:schemeClr val="accent1"/>
                </a:solidFill>
                <a:latin typeface="Calibri" panose="020F0502020204030204" pitchFamily="34" charset="0"/>
              </a:rPr>
              <a:t>Agios</a:t>
            </a:r>
            <a:r>
              <a:rPr lang="en-US" altLang="el-GR" sz="2800" b="1" dirty="0">
                <a:solidFill>
                  <a:schemeClr val="accent1"/>
                </a:solidFill>
                <a:latin typeface="Calibri" panose="020F0502020204030204" pitchFamily="34" charset="0"/>
              </a:rPr>
              <a:t> Nikolaos Bay, </a:t>
            </a:r>
            <a:r>
              <a:rPr lang="en-US" altLang="el-GR" sz="2800" b="1" dirty="0" smtClean="0">
                <a:solidFill>
                  <a:schemeClr val="accent1"/>
                </a:solidFill>
                <a:latin typeface="Calibri" panose="020F0502020204030204" pitchFamily="34" charset="0"/>
              </a:rPr>
              <a:t>Rhodes &gt; </a:t>
            </a:r>
            <a:r>
              <a:rPr lang="en-US" altLang="el-GR" sz="2800" b="1" dirty="0" smtClean="0">
                <a:solidFill>
                  <a:schemeClr val="accent2">
                    <a:lumMod val="75000"/>
                  </a:schemeClr>
                </a:solidFill>
                <a:latin typeface="Calibri" panose="020F0502020204030204" pitchFamily="34" charset="0"/>
              </a:rPr>
              <a:t>Benthic habitat maps</a:t>
            </a:r>
            <a:endParaRPr lang="el-GR" altLang="el-GR" sz="2800" b="1" i="1" u="sng" dirty="0">
              <a:solidFill>
                <a:schemeClr val="accent2">
                  <a:lumMod val="75000"/>
                </a:schemeClr>
              </a:solidFill>
              <a:latin typeface="Calibri" panose="020F0502020204030204" pitchFamily="34" charset="0"/>
            </a:endParaRPr>
          </a:p>
        </p:txBody>
      </p:sp>
      <p:grpSp>
        <p:nvGrpSpPr>
          <p:cNvPr id="21" name="Group 20"/>
          <p:cNvGrpSpPr/>
          <p:nvPr/>
        </p:nvGrpSpPr>
        <p:grpSpPr>
          <a:xfrm>
            <a:off x="133439" y="1076365"/>
            <a:ext cx="8880475" cy="5092700"/>
            <a:chOff x="133439" y="1076365"/>
            <a:chExt cx="8880475" cy="5092700"/>
          </a:xfrm>
        </p:grpSpPr>
        <p:pic>
          <p:nvPicPr>
            <p:cNvPr id="22" name="Picture 2" descr="Agios Nicolaos_Habitats.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439" y="1076365"/>
              <a:ext cx="8880475" cy="509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3" name="Group 22"/>
            <p:cNvGrpSpPr/>
            <p:nvPr/>
          </p:nvGrpSpPr>
          <p:grpSpPr>
            <a:xfrm>
              <a:off x="6876256" y="1340768"/>
              <a:ext cx="1440160" cy="1152584"/>
              <a:chOff x="6876256" y="1340768"/>
              <a:chExt cx="1440160" cy="1152584"/>
            </a:xfrm>
          </p:grpSpPr>
          <p:sp>
            <p:nvSpPr>
              <p:cNvPr id="41" name="TextBox 40"/>
              <p:cNvSpPr txBox="1"/>
              <p:nvPr/>
            </p:nvSpPr>
            <p:spPr>
              <a:xfrm>
                <a:off x="6876256" y="1340768"/>
                <a:ext cx="1296144" cy="33855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600" b="1" dirty="0" smtClean="0"/>
                  <a:t>Legend</a:t>
                </a:r>
                <a:endParaRPr lang="en-US" sz="1600" b="1" dirty="0"/>
              </a:p>
            </p:txBody>
          </p:sp>
          <p:sp>
            <p:nvSpPr>
              <p:cNvPr id="42" name="TextBox 41"/>
              <p:cNvSpPr txBox="1"/>
              <p:nvPr/>
            </p:nvSpPr>
            <p:spPr>
              <a:xfrm>
                <a:off x="7092280" y="1679322"/>
                <a:ext cx="1224136" cy="2616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100" b="1" dirty="0" smtClean="0"/>
                  <a:t>Rock</a:t>
                </a:r>
                <a:endParaRPr lang="en-US" sz="1100" b="1" dirty="0"/>
              </a:p>
            </p:txBody>
          </p:sp>
          <p:sp>
            <p:nvSpPr>
              <p:cNvPr id="43" name="TextBox 42"/>
              <p:cNvSpPr txBox="1"/>
              <p:nvPr/>
            </p:nvSpPr>
            <p:spPr>
              <a:xfrm>
                <a:off x="7092280" y="1955532"/>
                <a:ext cx="1224136" cy="2616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100" b="1" dirty="0" smtClean="0"/>
                  <a:t>Sand - Pebbles</a:t>
                </a:r>
                <a:endParaRPr lang="en-US" sz="1100" b="1" dirty="0"/>
              </a:p>
            </p:txBody>
          </p:sp>
          <p:sp>
            <p:nvSpPr>
              <p:cNvPr id="44" name="TextBox 43"/>
              <p:cNvSpPr txBox="1"/>
              <p:nvPr/>
            </p:nvSpPr>
            <p:spPr>
              <a:xfrm>
                <a:off x="7092280" y="2231742"/>
                <a:ext cx="1224136" cy="2616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100" b="1" dirty="0" smtClean="0"/>
                  <a:t>Muddy Clay</a:t>
                </a:r>
                <a:endParaRPr lang="en-US" sz="1100" b="1" dirty="0"/>
              </a:p>
            </p:txBody>
          </p:sp>
        </p:grpSp>
      </p:grpSp>
    </p:spTree>
    <p:extLst>
      <p:ext uri="{BB962C8B-B14F-4D97-AF65-F5344CB8AC3E}">
        <p14:creationId xmlns:p14="http://schemas.microsoft.com/office/powerpoint/2010/main" xmlns="" val="3173301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0" y="26621"/>
            <a:ext cx="871537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l-GR"/>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a:lstStyle>
          <a:p>
            <a:pPr algn="just" eaLnBrk="1" hangingPunct="1"/>
            <a:r>
              <a:rPr lang="en-US" altLang="el-GR" sz="2800" b="1" i="1" u="sng" dirty="0" smtClean="0">
                <a:solidFill>
                  <a:schemeClr val="accent1"/>
                </a:solidFill>
                <a:latin typeface="Calibri" panose="020F0502020204030204" pitchFamily="34" charset="0"/>
              </a:rPr>
              <a:t>AKTI: </a:t>
            </a:r>
            <a:r>
              <a:rPr lang="en-US" altLang="el-GR" sz="2800" b="1" dirty="0">
                <a:solidFill>
                  <a:schemeClr val="accent1"/>
                </a:solidFill>
                <a:latin typeface="Calibri" panose="020F0502020204030204" pitchFamily="34" charset="0"/>
              </a:rPr>
              <a:t>Case study for a diving </a:t>
            </a:r>
            <a:r>
              <a:rPr lang="en-US" altLang="el-GR" sz="2800" b="1" dirty="0" smtClean="0">
                <a:solidFill>
                  <a:schemeClr val="accent1"/>
                </a:solidFill>
                <a:latin typeface="Calibri" panose="020F0502020204030204" pitchFamily="34" charset="0"/>
              </a:rPr>
              <a:t>park &gt; </a:t>
            </a:r>
            <a:r>
              <a:rPr lang="en-US" altLang="el-GR" sz="2800" b="1" dirty="0" err="1">
                <a:solidFill>
                  <a:schemeClr val="accent1"/>
                </a:solidFill>
                <a:latin typeface="Calibri" panose="020F0502020204030204" pitchFamily="34" charset="0"/>
              </a:rPr>
              <a:t>Agios</a:t>
            </a:r>
            <a:r>
              <a:rPr lang="en-US" altLang="el-GR" sz="2800" b="1" dirty="0">
                <a:solidFill>
                  <a:schemeClr val="accent1"/>
                </a:solidFill>
                <a:latin typeface="Calibri" panose="020F0502020204030204" pitchFamily="34" charset="0"/>
              </a:rPr>
              <a:t> Nikolaos Bay, </a:t>
            </a:r>
            <a:r>
              <a:rPr lang="en-US" altLang="el-GR" sz="2800" b="1" dirty="0" smtClean="0">
                <a:solidFill>
                  <a:schemeClr val="accent1"/>
                </a:solidFill>
                <a:latin typeface="Calibri" panose="020F0502020204030204" pitchFamily="34" charset="0"/>
              </a:rPr>
              <a:t>Rhodes &gt; </a:t>
            </a:r>
            <a:r>
              <a:rPr lang="en-US" altLang="el-GR" sz="2800" b="1" dirty="0" smtClean="0">
                <a:solidFill>
                  <a:schemeClr val="accent2">
                    <a:lumMod val="75000"/>
                  </a:schemeClr>
                </a:solidFill>
                <a:latin typeface="Calibri" panose="020F0502020204030204" pitchFamily="34" charset="0"/>
              </a:rPr>
              <a:t>Management proposal</a:t>
            </a:r>
            <a:endParaRPr lang="el-GR" altLang="el-GR" sz="2800" b="1" i="1" u="sng" dirty="0">
              <a:solidFill>
                <a:schemeClr val="accent2">
                  <a:lumMod val="75000"/>
                </a:schemeClr>
              </a:solidFill>
              <a:latin typeface="Calibri" panose="020F0502020204030204" pitchFamily="34" charset="0"/>
            </a:endParaRPr>
          </a:p>
        </p:txBody>
      </p:sp>
      <p:grpSp>
        <p:nvGrpSpPr>
          <p:cNvPr id="10" name="Group 9"/>
          <p:cNvGrpSpPr/>
          <p:nvPr/>
        </p:nvGrpSpPr>
        <p:grpSpPr>
          <a:xfrm>
            <a:off x="90488" y="1124744"/>
            <a:ext cx="8963025" cy="5257006"/>
            <a:chOff x="90488" y="1124744"/>
            <a:chExt cx="8963025" cy="5257006"/>
          </a:xfrm>
        </p:grpSpPr>
        <p:pic>
          <p:nvPicPr>
            <p:cNvPr id="11" name="Picture 6" descr="Agios Nicolaos_Diving Park.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488" y="1124744"/>
              <a:ext cx="8963025" cy="5257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a:xfrm>
              <a:off x="3563888" y="2780928"/>
              <a:ext cx="3600400" cy="338554"/>
            </a:xfrm>
            <a:prstGeom prst="rect">
              <a:avLst/>
            </a:prstGeom>
            <a:noFill/>
          </p:spPr>
          <p:txBody>
            <a:bodyPr wrap="square" rtlCol="0">
              <a:spAutoFit/>
            </a:bodyPr>
            <a:lstStyle/>
            <a:p>
              <a:r>
                <a:rPr lang="en-US" sz="1600" b="1" dirty="0" smtClean="0">
                  <a:solidFill>
                    <a:schemeClr val="bg1"/>
                  </a:solidFill>
                </a:rPr>
                <a:t>Suitable area for diving activities ?</a:t>
              </a:r>
              <a:endParaRPr lang="en-US" sz="1600" b="1" dirty="0">
                <a:solidFill>
                  <a:schemeClr val="bg1"/>
                </a:solidFill>
              </a:endParaRPr>
            </a:p>
          </p:txBody>
        </p:sp>
      </p:grpSp>
    </p:spTree>
    <p:extLst>
      <p:ext uri="{BB962C8B-B14F-4D97-AF65-F5344CB8AC3E}">
        <p14:creationId xmlns:p14="http://schemas.microsoft.com/office/powerpoint/2010/main" xmlns="" val="2320131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1" y="24805"/>
            <a:ext cx="2771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9388" indent="-179388">
              <a:tabLst>
                <a:tab pos="179388" algn="l"/>
              </a:tabLst>
              <a:defRPr>
                <a:solidFill>
                  <a:schemeClr val="tx1"/>
                </a:solidFill>
                <a:latin typeface="Century Gothic" panose="020B0502020202020204" pitchFamily="34" charset="0"/>
              </a:defRPr>
            </a:lvl1pPr>
            <a:lvl2pPr marL="742950" indent="-285750">
              <a:tabLst>
                <a:tab pos="179388" algn="l"/>
              </a:tabLst>
              <a:defRPr>
                <a:solidFill>
                  <a:schemeClr val="tx1"/>
                </a:solidFill>
                <a:latin typeface="Century Gothic" panose="020B0502020202020204" pitchFamily="34" charset="0"/>
              </a:defRPr>
            </a:lvl2pPr>
            <a:lvl3pPr marL="1143000" indent="-228600">
              <a:tabLst>
                <a:tab pos="179388" algn="l"/>
              </a:tabLst>
              <a:defRPr>
                <a:solidFill>
                  <a:schemeClr val="tx1"/>
                </a:solidFill>
                <a:latin typeface="Century Gothic" panose="020B0502020202020204" pitchFamily="34" charset="0"/>
              </a:defRPr>
            </a:lvl3pPr>
            <a:lvl4pPr marL="1600200" indent="-228600">
              <a:tabLst>
                <a:tab pos="179388" algn="l"/>
              </a:tabLst>
              <a:defRPr>
                <a:solidFill>
                  <a:schemeClr val="tx1"/>
                </a:solidFill>
                <a:latin typeface="Century Gothic" panose="020B0502020202020204" pitchFamily="34" charset="0"/>
              </a:defRPr>
            </a:lvl4pPr>
            <a:lvl5pPr marL="2057400" indent="-228600">
              <a:tabLst>
                <a:tab pos="179388" algn="l"/>
              </a:tabLst>
              <a:defRPr>
                <a:solidFill>
                  <a:schemeClr val="tx1"/>
                </a:solidFill>
                <a:latin typeface="Century Gothic" panose="020B0502020202020204" pitchFamily="34" charset="0"/>
              </a:defRPr>
            </a:lvl5pPr>
            <a:lvl6pPr marL="25146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6pPr>
            <a:lvl7pPr marL="29718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7pPr>
            <a:lvl8pPr marL="34290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8pPr>
            <a:lvl9pPr marL="38862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9pPr>
          </a:lstStyle>
          <a:p>
            <a:pPr algn="just" eaLnBrk="1" hangingPunct="1"/>
            <a:r>
              <a:rPr lang="en-US" altLang="el-GR" sz="2800" b="1" i="1" u="sng" dirty="0" smtClean="0">
                <a:solidFill>
                  <a:schemeClr val="accent1"/>
                </a:solidFill>
                <a:latin typeface="Calibri" panose="020F0502020204030204" pitchFamily="34" charset="0"/>
              </a:rPr>
              <a:t>Coastal Zone (CZ)</a:t>
            </a:r>
            <a:endParaRPr lang="el-GR" altLang="el-GR" sz="2800" b="1" i="1" u="sng" dirty="0">
              <a:solidFill>
                <a:schemeClr val="accent1"/>
              </a:solidFill>
              <a:latin typeface="Calibri" panose="020F0502020204030204" pitchFamily="34" charset="0"/>
            </a:endParaRPr>
          </a:p>
        </p:txBody>
      </p:sp>
      <p:sp>
        <p:nvSpPr>
          <p:cNvPr id="24579" name="TextBox 1"/>
          <p:cNvSpPr txBox="1">
            <a:spLocks noChangeArrowheads="1"/>
          </p:cNvSpPr>
          <p:nvPr/>
        </p:nvSpPr>
        <p:spPr bwMode="auto">
          <a:xfrm>
            <a:off x="160338" y="692150"/>
            <a:ext cx="8872537" cy="5159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42913" indent="-442913">
              <a:tabLst>
                <a:tab pos="442913" algn="l"/>
              </a:tabLst>
              <a:defRPr>
                <a:solidFill>
                  <a:schemeClr val="tx1"/>
                </a:solidFill>
                <a:latin typeface="Century Gothic" panose="020B0502020202020204" pitchFamily="34" charset="0"/>
              </a:defRPr>
            </a:lvl1pPr>
            <a:lvl2pPr marL="742950" indent="-285750">
              <a:tabLst>
                <a:tab pos="442913" algn="l"/>
              </a:tabLst>
              <a:defRPr>
                <a:solidFill>
                  <a:schemeClr val="tx1"/>
                </a:solidFill>
                <a:latin typeface="Century Gothic" panose="020B0502020202020204" pitchFamily="34" charset="0"/>
              </a:defRPr>
            </a:lvl2pPr>
            <a:lvl3pPr marL="1143000" indent="-228600">
              <a:tabLst>
                <a:tab pos="442913" algn="l"/>
              </a:tabLst>
              <a:defRPr>
                <a:solidFill>
                  <a:schemeClr val="tx1"/>
                </a:solidFill>
                <a:latin typeface="Century Gothic" panose="020B0502020202020204" pitchFamily="34" charset="0"/>
              </a:defRPr>
            </a:lvl3pPr>
            <a:lvl4pPr marL="1600200" indent="-228600">
              <a:tabLst>
                <a:tab pos="442913" algn="l"/>
              </a:tabLst>
              <a:defRPr>
                <a:solidFill>
                  <a:schemeClr val="tx1"/>
                </a:solidFill>
                <a:latin typeface="Century Gothic" panose="020B0502020202020204" pitchFamily="34" charset="0"/>
              </a:defRPr>
            </a:lvl4pPr>
            <a:lvl5pPr marL="2057400" indent="-228600">
              <a:tabLst>
                <a:tab pos="442913" algn="l"/>
              </a:tabLst>
              <a:defRPr>
                <a:solidFill>
                  <a:schemeClr val="tx1"/>
                </a:solidFill>
                <a:latin typeface="Century Gothic" panose="020B0502020202020204" pitchFamily="34" charset="0"/>
              </a:defRPr>
            </a:lvl5pPr>
            <a:lvl6pPr marL="2514600" indent="-228600" eaLnBrk="0" fontAlgn="base" hangingPunct="0">
              <a:spcBef>
                <a:spcPct val="0"/>
              </a:spcBef>
              <a:spcAft>
                <a:spcPct val="0"/>
              </a:spcAft>
              <a:tabLst>
                <a:tab pos="442913" algn="l"/>
              </a:tabLst>
              <a:defRPr>
                <a:solidFill>
                  <a:schemeClr val="tx1"/>
                </a:solidFill>
                <a:latin typeface="Century Gothic" panose="020B0502020202020204" pitchFamily="34" charset="0"/>
              </a:defRPr>
            </a:lvl6pPr>
            <a:lvl7pPr marL="2971800" indent="-228600" eaLnBrk="0" fontAlgn="base" hangingPunct="0">
              <a:spcBef>
                <a:spcPct val="0"/>
              </a:spcBef>
              <a:spcAft>
                <a:spcPct val="0"/>
              </a:spcAft>
              <a:tabLst>
                <a:tab pos="442913" algn="l"/>
              </a:tabLst>
              <a:defRPr>
                <a:solidFill>
                  <a:schemeClr val="tx1"/>
                </a:solidFill>
                <a:latin typeface="Century Gothic" panose="020B0502020202020204" pitchFamily="34" charset="0"/>
              </a:defRPr>
            </a:lvl7pPr>
            <a:lvl8pPr marL="3429000" indent="-228600" eaLnBrk="0" fontAlgn="base" hangingPunct="0">
              <a:spcBef>
                <a:spcPct val="0"/>
              </a:spcBef>
              <a:spcAft>
                <a:spcPct val="0"/>
              </a:spcAft>
              <a:tabLst>
                <a:tab pos="442913" algn="l"/>
              </a:tabLst>
              <a:defRPr>
                <a:solidFill>
                  <a:schemeClr val="tx1"/>
                </a:solidFill>
                <a:latin typeface="Century Gothic" panose="020B0502020202020204" pitchFamily="34" charset="0"/>
              </a:defRPr>
            </a:lvl8pPr>
            <a:lvl9pPr marL="3886200" indent="-228600" eaLnBrk="0" fontAlgn="base" hangingPunct="0">
              <a:spcBef>
                <a:spcPct val="0"/>
              </a:spcBef>
              <a:spcAft>
                <a:spcPct val="0"/>
              </a:spcAft>
              <a:tabLst>
                <a:tab pos="442913" algn="l"/>
              </a:tabLst>
              <a:defRPr>
                <a:solidFill>
                  <a:schemeClr val="tx1"/>
                </a:solidFill>
                <a:latin typeface="Century Gothic" panose="020B0502020202020204" pitchFamily="34" charset="0"/>
              </a:defRPr>
            </a:lvl9pPr>
          </a:lstStyle>
          <a:p>
            <a:pPr algn="just" eaLnBrk="1" hangingPunct="1">
              <a:lnSpc>
                <a:spcPct val="200000"/>
              </a:lnSpc>
              <a:buFont typeface="Wingdings" panose="05000000000000000000" pitchFamily="2" charset="2"/>
              <a:buChar char="ü"/>
            </a:pPr>
            <a:r>
              <a:rPr lang="en-US" altLang="el-GR" sz="2400" b="1" dirty="0" smtClean="0">
                <a:solidFill>
                  <a:schemeClr val="accent1"/>
                </a:solidFill>
                <a:latin typeface="Calibri" panose="020F0502020204030204" pitchFamily="34" charset="0"/>
              </a:rPr>
              <a:t>The geomorphological area comprising the part of the land affected by </a:t>
            </a:r>
            <a:r>
              <a:rPr lang="en-US" altLang="el-GR" sz="2400" b="1" u="sng" dirty="0" smtClean="0">
                <a:solidFill>
                  <a:schemeClr val="accent1"/>
                </a:solidFill>
                <a:latin typeface="Calibri" panose="020F0502020204030204" pitchFamily="34" charset="0"/>
              </a:rPr>
              <a:t>marine </a:t>
            </a:r>
            <a:r>
              <a:rPr lang="en-US" altLang="el-GR" sz="2400" b="1" dirty="0" smtClean="0">
                <a:solidFill>
                  <a:schemeClr val="accent1"/>
                </a:solidFill>
                <a:latin typeface="Calibri" panose="020F0502020204030204" pitchFamily="34" charset="0"/>
              </a:rPr>
              <a:t>processes and the part of the sea affected by </a:t>
            </a:r>
            <a:r>
              <a:rPr lang="en-US" altLang="el-GR" sz="2400" b="1" u="sng" dirty="0" smtClean="0">
                <a:solidFill>
                  <a:schemeClr val="accent1"/>
                </a:solidFill>
                <a:latin typeface="Calibri" panose="020F0502020204030204" pitchFamily="34" charset="0"/>
              </a:rPr>
              <a:t>terrestrial</a:t>
            </a:r>
            <a:r>
              <a:rPr lang="en-US" altLang="el-GR" sz="2400" b="1" dirty="0" smtClean="0">
                <a:solidFill>
                  <a:schemeClr val="accent1"/>
                </a:solidFill>
                <a:latin typeface="Calibri" panose="020F0502020204030204" pitchFamily="34" charset="0"/>
              </a:rPr>
              <a:t> processes</a:t>
            </a:r>
            <a:r>
              <a:rPr lang="en-US" sz="2400" b="1" dirty="0" smtClean="0">
                <a:solidFill>
                  <a:schemeClr val="accent1"/>
                </a:solidFill>
                <a:latin typeface="Calibri" panose="020F0502020204030204" pitchFamily="34" charset="0"/>
              </a:rPr>
              <a:t>.</a:t>
            </a:r>
          </a:p>
          <a:p>
            <a:pPr marL="0" indent="0" algn="just" eaLnBrk="1" hangingPunct="1">
              <a:lnSpc>
                <a:spcPct val="200000"/>
              </a:lnSpc>
            </a:pPr>
            <a:r>
              <a:rPr lang="en-US" sz="2400" b="1" dirty="0" smtClean="0">
                <a:solidFill>
                  <a:schemeClr val="accent1"/>
                </a:solidFill>
                <a:latin typeface="Calibri" panose="020F0502020204030204" pitchFamily="34" charset="0"/>
              </a:rPr>
              <a:t>OR</a:t>
            </a:r>
          </a:p>
          <a:p>
            <a:pPr algn="just" eaLnBrk="1" hangingPunct="1">
              <a:lnSpc>
                <a:spcPct val="200000"/>
              </a:lnSpc>
              <a:buFont typeface="Wingdings" panose="05000000000000000000" pitchFamily="2" charset="2"/>
              <a:buChar char="ü"/>
            </a:pPr>
            <a:r>
              <a:rPr lang="en-US" altLang="el-GR" sz="2400" b="1" dirty="0" smtClean="0">
                <a:solidFill>
                  <a:schemeClr val="accent1"/>
                </a:solidFill>
                <a:latin typeface="Calibri" panose="020F0502020204030204" pitchFamily="34" charset="0"/>
              </a:rPr>
              <a:t>The geomorphological area bordering the coastline where </a:t>
            </a:r>
            <a:r>
              <a:rPr lang="en-US" altLang="el-GR" sz="2400" b="1" u="sng" dirty="0" smtClean="0">
                <a:solidFill>
                  <a:schemeClr val="accent1"/>
                </a:solidFill>
                <a:latin typeface="Calibri" panose="020F0502020204030204" pitchFamily="34" charset="0"/>
              </a:rPr>
              <a:t>marine</a:t>
            </a:r>
            <a:r>
              <a:rPr lang="en-US" altLang="el-GR" sz="2400" b="1" dirty="0" smtClean="0">
                <a:solidFill>
                  <a:schemeClr val="accent1"/>
                </a:solidFill>
                <a:latin typeface="Calibri" panose="020F0502020204030204" pitchFamily="34" charset="0"/>
              </a:rPr>
              <a:t> and </a:t>
            </a:r>
            <a:r>
              <a:rPr lang="en-US" altLang="el-GR" sz="2400" b="1" u="sng" dirty="0" smtClean="0">
                <a:solidFill>
                  <a:schemeClr val="accent1"/>
                </a:solidFill>
                <a:latin typeface="Calibri" panose="020F0502020204030204" pitchFamily="34" charset="0"/>
              </a:rPr>
              <a:t>terrestrial</a:t>
            </a:r>
            <a:r>
              <a:rPr lang="en-US" altLang="el-GR" sz="2400" b="1" dirty="0" smtClean="0">
                <a:solidFill>
                  <a:schemeClr val="accent1"/>
                </a:solidFill>
                <a:latin typeface="Calibri" panose="020F0502020204030204" pitchFamily="34" charset="0"/>
              </a:rPr>
              <a:t> processes, </a:t>
            </a:r>
            <a:r>
              <a:rPr lang="en-US" altLang="el-GR" sz="2400" b="1" u="sng" dirty="0" smtClean="0">
                <a:solidFill>
                  <a:schemeClr val="accent1"/>
                </a:solidFill>
                <a:latin typeface="Calibri" panose="020F0502020204030204" pitchFamily="34" charset="0"/>
              </a:rPr>
              <a:t>biotic</a:t>
            </a:r>
            <a:r>
              <a:rPr lang="en-US" altLang="el-GR" sz="2400" b="1" dirty="0" smtClean="0">
                <a:solidFill>
                  <a:schemeClr val="accent1"/>
                </a:solidFill>
                <a:latin typeface="Calibri" panose="020F0502020204030204" pitchFamily="34" charset="0"/>
              </a:rPr>
              <a:t> and </a:t>
            </a:r>
            <a:r>
              <a:rPr lang="en-US" altLang="el-GR" sz="2400" b="1" u="sng" dirty="0" smtClean="0">
                <a:solidFill>
                  <a:schemeClr val="accent1"/>
                </a:solidFill>
                <a:latin typeface="Calibri" panose="020F0502020204030204" pitchFamily="34" charset="0"/>
              </a:rPr>
              <a:t>abiotic</a:t>
            </a:r>
            <a:r>
              <a:rPr lang="en-US" altLang="el-GR" sz="2400" b="1" dirty="0" smtClean="0">
                <a:solidFill>
                  <a:schemeClr val="accent1"/>
                </a:solidFill>
                <a:latin typeface="Calibri" panose="020F0502020204030204" pitchFamily="34" charset="0"/>
              </a:rPr>
              <a:t> factors and </a:t>
            </a:r>
            <a:r>
              <a:rPr lang="en-US" altLang="el-GR" sz="2400" b="1" u="sng" dirty="0" smtClean="0">
                <a:solidFill>
                  <a:schemeClr val="accent1"/>
                </a:solidFill>
                <a:latin typeface="Calibri" panose="020F0502020204030204" pitchFamily="34" charset="0"/>
              </a:rPr>
              <a:t>human activities</a:t>
            </a:r>
            <a:r>
              <a:rPr lang="en-US" altLang="el-GR" sz="2400" b="1" dirty="0" smtClean="0">
                <a:solidFill>
                  <a:schemeClr val="accent1"/>
                </a:solidFill>
                <a:latin typeface="Calibri" panose="020F0502020204030204" pitchFamily="34" charset="0"/>
              </a:rPr>
              <a:t> interact.</a:t>
            </a:r>
          </a:p>
        </p:txBody>
      </p:sp>
    </p:spTree>
    <p:extLst>
      <p:ext uri="{BB962C8B-B14F-4D97-AF65-F5344CB8AC3E}">
        <p14:creationId xmlns:p14="http://schemas.microsoft.com/office/powerpoint/2010/main" xmlns="" val="179168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683568" y="2204864"/>
            <a:ext cx="778726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el-GR" sz="4000" b="1" dirty="0" smtClean="0">
                <a:solidFill>
                  <a:schemeClr val="accent1"/>
                </a:solidFill>
                <a:latin typeface="Calibri" panose="020F0502020204030204" pitchFamily="34" charset="0"/>
              </a:rPr>
              <a:t>Thank you for your attention – </a:t>
            </a:r>
          </a:p>
          <a:p>
            <a:pPr algn="ctr"/>
            <a:r>
              <a:rPr lang="el-GR" altLang="el-GR" sz="4000" b="1" dirty="0" smtClean="0">
                <a:solidFill>
                  <a:schemeClr val="accent1"/>
                </a:solidFill>
                <a:latin typeface="Calibri" panose="020F0502020204030204" pitchFamily="34" charset="0"/>
              </a:rPr>
              <a:t>Ευχαριστούμε για την προσοχή σας</a:t>
            </a:r>
            <a:endParaRPr lang="en-US" altLang="el-GR" sz="4000" b="1" dirty="0" smtClean="0">
              <a:solidFill>
                <a:schemeClr val="accent1"/>
              </a:solidFill>
              <a:latin typeface="Calibri" panose="020F0502020204030204" pitchFamily="34" charset="0"/>
            </a:endParaRPr>
          </a:p>
          <a:p>
            <a:pPr algn="ctr"/>
            <a:r>
              <a:rPr lang="en-US" altLang="el-GR" sz="4000" b="1" dirty="0" smtClean="0">
                <a:solidFill>
                  <a:schemeClr val="accent1"/>
                </a:solidFill>
                <a:latin typeface="Calibri" panose="020F0502020204030204" pitchFamily="34" charset="0"/>
              </a:rPr>
              <a:t> </a:t>
            </a:r>
            <a:endParaRPr lang="el-GR" altLang="el-GR" sz="4000" b="1" dirty="0">
              <a:solidFill>
                <a:schemeClr val="accent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0" y="24805"/>
            <a:ext cx="692718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9388" indent="-179388">
              <a:tabLst>
                <a:tab pos="179388" algn="l"/>
              </a:tabLst>
              <a:defRPr>
                <a:solidFill>
                  <a:schemeClr val="tx1"/>
                </a:solidFill>
                <a:latin typeface="Century Gothic" panose="020B0502020202020204" pitchFamily="34" charset="0"/>
              </a:defRPr>
            </a:lvl1pPr>
            <a:lvl2pPr marL="742950" indent="-285750">
              <a:tabLst>
                <a:tab pos="179388" algn="l"/>
              </a:tabLst>
              <a:defRPr>
                <a:solidFill>
                  <a:schemeClr val="tx1"/>
                </a:solidFill>
                <a:latin typeface="Century Gothic" panose="020B0502020202020204" pitchFamily="34" charset="0"/>
              </a:defRPr>
            </a:lvl2pPr>
            <a:lvl3pPr marL="1143000" indent="-228600">
              <a:tabLst>
                <a:tab pos="179388" algn="l"/>
              </a:tabLst>
              <a:defRPr>
                <a:solidFill>
                  <a:schemeClr val="tx1"/>
                </a:solidFill>
                <a:latin typeface="Century Gothic" panose="020B0502020202020204" pitchFamily="34" charset="0"/>
              </a:defRPr>
            </a:lvl3pPr>
            <a:lvl4pPr marL="1600200" indent="-228600">
              <a:tabLst>
                <a:tab pos="179388" algn="l"/>
              </a:tabLst>
              <a:defRPr>
                <a:solidFill>
                  <a:schemeClr val="tx1"/>
                </a:solidFill>
                <a:latin typeface="Century Gothic" panose="020B0502020202020204" pitchFamily="34" charset="0"/>
              </a:defRPr>
            </a:lvl4pPr>
            <a:lvl5pPr marL="2057400" indent="-228600">
              <a:tabLst>
                <a:tab pos="179388" algn="l"/>
              </a:tabLst>
              <a:defRPr>
                <a:solidFill>
                  <a:schemeClr val="tx1"/>
                </a:solidFill>
                <a:latin typeface="Century Gothic" panose="020B0502020202020204" pitchFamily="34" charset="0"/>
              </a:defRPr>
            </a:lvl5pPr>
            <a:lvl6pPr marL="25146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6pPr>
            <a:lvl7pPr marL="29718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7pPr>
            <a:lvl8pPr marL="34290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8pPr>
            <a:lvl9pPr marL="38862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9pPr>
          </a:lstStyle>
          <a:p>
            <a:pPr algn="just" eaLnBrk="1" hangingPunct="1"/>
            <a:r>
              <a:rPr lang="en-US" altLang="el-GR" sz="2800" b="1" i="1" u="sng" dirty="0" smtClean="0">
                <a:solidFill>
                  <a:schemeClr val="accent1"/>
                </a:solidFill>
                <a:latin typeface="Calibri" panose="020F0502020204030204" pitchFamily="34" charset="0"/>
              </a:rPr>
              <a:t>Integrated Coastal Zone Management </a:t>
            </a:r>
            <a:r>
              <a:rPr lang="el-GR" altLang="el-GR" sz="2800" b="1" i="1" u="sng" dirty="0" smtClean="0">
                <a:solidFill>
                  <a:schemeClr val="accent1"/>
                </a:solidFill>
                <a:latin typeface="Calibri" panose="020F0502020204030204" pitchFamily="34" charset="0"/>
              </a:rPr>
              <a:t>(</a:t>
            </a:r>
            <a:r>
              <a:rPr lang="en-US" altLang="el-GR" sz="2800" b="1" i="1" u="sng" dirty="0" smtClean="0">
                <a:solidFill>
                  <a:schemeClr val="accent1"/>
                </a:solidFill>
                <a:latin typeface="Calibri" panose="020F0502020204030204" pitchFamily="34" charset="0"/>
              </a:rPr>
              <a:t>ICZM</a:t>
            </a:r>
            <a:r>
              <a:rPr lang="el-GR" altLang="el-GR" sz="2800" b="1" i="1" u="sng" dirty="0" smtClean="0">
                <a:solidFill>
                  <a:schemeClr val="accent1"/>
                </a:solidFill>
                <a:latin typeface="Calibri" panose="020F0502020204030204" pitchFamily="34" charset="0"/>
              </a:rPr>
              <a:t>)</a:t>
            </a:r>
            <a:endParaRPr lang="el-GR" altLang="el-GR" sz="2800" b="1" i="1" u="sng" dirty="0">
              <a:solidFill>
                <a:schemeClr val="accent1"/>
              </a:solidFill>
              <a:latin typeface="Calibri" panose="020F0502020204030204" pitchFamily="34" charset="0"/>
            </a:endParaRPr>
          </a:p>
        </p:txBody>
      </p:sp>
      <p:sp>
        <p:nvSpPr>
          <p:cNvPr id="24579" name="TextBox 1"/>
          <p:cNvSpPr txBox="1">
            <a:spLocks noChangeArrowheads="1"/>
          </p:cNvSpPr>
          <p:nvPr/>
        </p:nvSpPr>
        <p:spPr bwMode="auto">
          <a:xfrm>
            <a:off x="86518" y="476672"/>
            <a:ext cx="8872537"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42913" indent="-442913">
              <a:tabLst>
                <a:tab pos="442913" algn="l"/>
              </a:tabLst>
              <a:defRPr>
                <a:solidFill>
                  <a:schemeClr val="tx1"/>
                </a:solidFill>
                <a:latin typeface="Century Gothic" panose="020B0502020202020204" pitchFamily="34" charset="0"/>
              </a:defRPr>
            </a:lvl1pPr>
            <a:lvl2pPr marL="742950" indent="-285750">
              <a:tabLst>
                <a:tab pos="442913" algn="l"/>
              </a:tabLst>
              <a:defRPr>
                <a:solidFill>
                  <a:schemeClr val="tx1"/>
                </a:solidFill>
                <a:latin typeface="Century Gothic" panose="020B0502020202020204" pitchFamily="34" charset="0"/>
              </a:defRPr>
            </a:lvl2pPr>
            <a:lvl3pPr marL="1143000" indent="-228600">
              <a:tabLst>
                <a:tab pos="442913" algn="l"/>
              </a:tabLst>
              <a:defRPr>
                <a:solidFill>
                  <a:schemeClr val="tx1"/>
                </a:solidFill>
                <a:latin typeface="Century Gothic" panose="020B0502020202020204" pitchFamily="34" charset="0"/>
              </a:defRPr>
            </a:lvl3pPr>
            <a:lvl4pPr marL="1600200" indent="-228600">
              <a:tabLst>
                <a:tab pos="442913" algn="l"/>
              </a:tabLst>
              <a:defRPr>
                <a:solidFill>
                  <a:schemeClr val="tx1"/>
                </a:solidFill>
                <a:latin typeface="Century Gothic" panose="020B0502020202020204" pitchFamily="34" charset="0"/>
              </a:defRPr>
            </a:lvl4pPr>
            <a:lvl5pPr marL="2057400" indent="-228600">
              <a:tabLst>
                <a:tab pos="442913" algn="l"/>
              </a:tabLst>
              <a:defRPr>
                <a:solidFill>
                  <a:schemeClr val="tx1"/>
                </a:solidFill>
                <a:latin typeface="Century Gothic" panose="020B0502020202020204" pitchFamily="34" charset="0"/>
              </a:defRPr>
            </a:lvl5pPr>
            <a:lvl6pPr marL="2514600" indent="-228600" eaLnBrk="0" fontAlgn="base" hangingPunct="0">
              <a:spcBef>
                <a:spcPct val="0"/>
              </a:spcBef>
              <a:spcAft>
                <a:spcPct val="0"/>
              </a:spcAft>
              <a:tabLst>
                <a:tab pos="442913" algn="l"/>
              </a:tabLst>
              <a:defRPr>
                <a:solidFill>
                  <a:schemeClr val="tx1"/>
                </a:solidFill>
                <a:latin typeface="Century Gothic" panose="020B0502020202020204" pitchFamily="34" charset="0"/>
              </a:defRPr>
            </a:lvl6pPr>
            <a:lvl7pPr marL="2971800" indent="-228600" eaLnBrk="0" fontAlgn="base" hangingPunct="0">
              <a:spcBef>
                <a:spcPct val="0"/>
              </a:spcBef>
              <a:spcAft>
                <a:spcPct val="0"/>
              </a:spcAft>
              <a:tabLst>
                <a:tab pos="442913" algn="l"/>
              </a:tabLst>
              <a:defRPr>
                <a:solidFill>
                  <a:schemeClr val="tx1"/>
                </a:solidFill>
                <a:latin typeface="Century Gothic" panose="020B0502020202020204" pitchFamily="34" charset="0"/>
              </a:defRPr>
            </a:lvl7pPr>
            <a:lvl8pPr marL="3429000" indent="-228600" eaLnBrk="0" fontAlgn="base" hangingPunct="0">
              <a:spcBef>
                <a:spcPct val="0"/>
              </a:spcBef>
              <a:spcAft>
                <a:spcPct val="0"/>
              </a:spcAft>
              <a:tabLst>
                <a:tab pos="442913" algn="l"/>
              </a:tabLst>
              <a:defRPr>
                <a:solidFill>
                  <a:schemeClr val="tx1"/>
                </a:solidFill>
                <a:latin typeface="Century Gothic" panose="020B0502020202020204" pitchFamily="34" charset="0"/>
              </a:defRPr>
            </a:lvl8pPr>
            <a:lvl9pPr marL="3886200" indent="-228600" eaLnBrk="0" fontAlgn="base" hangingPunct="0">
              <a:spcBef>
                <a:spcPct val="0"/>
              </a:spcBef>
              <a:spcAft>
                <a:spcPct val="0"/>
              </a:spcAft>
              <a:tabLst>
                <a:tab pos="442913" algn="l"/>
              </a:tabLst>
              <a:defRPr>
                <a:solidFill>
                  <a:schemeClr val="tx1"/>
                </a:solidFill>
                <a:latin typeface="Century Gothic" panose="020B0502020202020204" pitchFamily="34" charset="0"/>
              </a:defRPr>
            </a:lvl9pPr>
          </a:lstStyle>
          <a:p>
            <a:pPr algn="just" eaLnBrk="1" hangingPunct="1">
              <a:lnSpc>
                <a:spcPct val="150000"/>
              </a:lnSpc>
              <a:buFont typeface="Wingdings" panose="05000000000000000000" pitchFamily="2" charset="2"/>
              <a:buChar char="ü"/>
            </a:pPr>
            <a:r>
              <a:rPr lang="en-US" altLang="el-GR" sz="2400" b="1" dirty="0" smtClean="0">
                <a:solidFill>
                  <a:schemeClr val="accent1"/>
                </a:solidFill>
                <a:latin typeface="Calibri" panose="020F0502020204030204" pitchFamily="34" charset="0"/>
              </a:rPr>
              <a:t>It is a</a:t>
            </a:r>
            <a:r>
              <a:rPr lang="en-US" altLang="el-GR" sz="2400" b="1" i="1" dirty="0" smtClean="0">
                <a:solidFill>
                  <a:schemeClr val="accent1"/>
                </a:solidFill>
                <a:latin typeface="Calibri" panose="020F0502020204030204" pitchFamily="34" charset="0"/>
              </a:rPr>
              <a:t> </a:t>
            </a:r>
            <a:r>
              <a:rPr lang="en-US" sz="2400" b="1" dirty="0" smtClean="0">
                <a:solidFill>
                  <a:schemeClr val="accent1"/>
                </a:solidFill>
                <a:latin typeface="Calibri" panose="020F0502020204030204" pitchFamily="34" charset="0"/>
              </a:rPr>
              <a:t>resource </a:t>
            </a:r>
            <a:r>
              <a:rPr lang="en-US" sz="2400" b="1" dirty="0">
                <a:solidFill>
                  <a:schemeClr val="accent1"/>
                </a:solidFill>
                <a:latin typeface="Calibri" panose="020F0502020204030204" pitchFamily="34" charset="0"/>
              </a:rPr>
              <a:t>management system for addressing the complex management issues in the coastal </a:t>
            </a:r>
            <a:r>
              <a:rPr lang="en-US" sz="2400" b="1" dirty="0" smtClean="0">
                <a:solidFill>
                  <a:schemeClr val="accent1"/>
                </a:solidFill>
                <a:latin typeface="Calibri" panose="020F0502020204030204" pitchFamily="34" charset="0"/>
              </a:rPr>
              <a:t>area</a:t>
            </a:r>
          </a:p>
          <a:p>
            <a:pPr algn="just" eaLnBrk="1" hangingPunct="1">
              <a:lnSpc>
                <a:spcPct val="150000"/>
              </a:lnSpc>
              <a:buFont typeface="Wingdings" panose="05000000000000000000" pitchFamily="2" charset="2"/>
              <a:buChar char="ü"/>
            </a:pPr>
            <a:r>
              <a:rPr lang="en-US" sz="2400" b="1" dirty="0" smtClean="0">
                <a:solidFill>
                  <a:schemeClr val="accent1"/>
                </a:solidFill>
                <a:latin typeface="Calibri" panose="020F0502020204030204" pitchFamily="34" charset="0"/>
              </a:rPr>
              <a:t>Approach: </a:t>
            </a:r>
            <a:r>
              <a:rPr lang="en-US" sz="2400" b="1" i="1" dirty="0" smtClean="0">
                <a:solidFill>
                  <a:schemeClr val="accent1"/>
                </a:solidFill>
                <a:latin typeface="Calibri" panose="020F0502020204030204" pitchFamily="34" charset="0"/>
              </a:rPr>
              <a:t>integrative</a:t>
            </a:r>
            <a:r>
              <a:rPr lang="en-US" sz="2400" b="1" i="1" dirty="0">
                <a:solidFill>
                  <a:schemeClr val="accent1"/>
                </a:solidFill>
                <a:latin typeface="Calibri" panose="020F0502020204030204" pitchFamily="34" charset="0"/>
              </a:rPr>
              <a:t>, </a:t>
            </a:r>
            <a:r>
              <a:rPr lang="en-US" sz="2400" b="1" i="1" dirty="0" smtClean="0">
                <a:solidFill>
                  <a:schemeClr val="accent1"/>
                </a:solidFill>
                <a:latin typeface="Calibri" panose="020F0502020204030204" pitchFamily="34" charset="0"/>
              </a:rPr>
              <a:t>holistic</a:t>
            </a:r>
          </a:p>
          <a:p>
            <a:pPr algn="just" eaLnBrk="1" hangingPunct="1">
              <a:lnSpc>
                <a:spcPct val="150000"/>
              </a:lnSpc>
              <a:buFont typeface="Wingdings" panose="05000000000000000000" pitchFamily="2" charset="2"/>
              <a:buChar char="ü"/>
            </a:pPr>
            <a:r>
              <a:rPr lang="en-US" sz="2400" b="1" dirty="0" smtClean="0">
                <a:solidFill>
                  <a:schemeClr val="accent1"/>
                </a:solidFill>
                <a:latin typeface="Calibri" panose="020F0502020204030204" pitchFamily="34" charset="0"/>
              </a:rPr>
              <a:t>Planning process: </a:t>
            </a:r>
            <a:r>
              <a:rPr lang="en-US" sz="2400" b="1" i="1" dirty="0" smtClean="0">
                <a:solidFill>
                  <a:schemeClr val="accent1"/>
                </a:solidFill>
                <a:latin typeface="Calibri" panose="020F0502020204030204" pitchFamily="34" charset="0"/>
              </a:rPr>
              <a:t>interactive</a:t>
            </a:r>
            <a:endParaRPr lang="el-GR" altLang="el-GR" sz="2800" b="1" i="1" dirty="0">
              <a:solidFill>
                <a:schemeClr val="accent1"/>
              </a:solidFill>
              <a:latin typeface="Calibri" panose="020F0502020204030204" pitchFamily="34" charset="0"/>
            </a:endParaRPr>
          </a:p>
        </p:txBody>
      </p:sp>
      <p:graphicFrame>
        <p:nvGraphicFramePr>
          <p:cNvPr id="2" name="Diagram 1"/>
          <p:cNvGraphicFramePr/>
          <p:nvPr>
            <p:extLst>
              <p:ext uri="{D42A27DB-BD31-4B8C-83A1-F6EECF244321}">
                <p14:modId xmlns:p14="http://schemas.microsoft.com/office/powerpoint/2010/main" xmlns="" val="2295806636"/>
              </p:ext>
            </p:extLst>
          </p:nvPr>
        </p:nvGraphicFramePr>
        <p:xfrm>
          <a:off x="3779912" y="1399626"/>
          <a:ext cx="5328591" cy="4045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xmlns="" val="1838534904"/>
              </p:ext>
            </p:extLst>
          </p:nvPr>
        </p:nvGraphicFramePr>
        <p:xfrm>
          <a:off x="323528" y="2924944"/>
          <a:ext cx="3960440" cy="32920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1135326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4"/>
          <p:cNvSpPr txBox="1">
            <a:spLocks noChangeArrowheads="1"/>
          </p:cNvSpPr>
          <p:nvPr/>
        </p:nvSpPr>
        <p:spPr bwMode="auto">
          <a:xfrm>
            <a:off x="107950" y="476250"/>
            <a:ext cx="8856663"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42913" indent="-352425">
              <a:tabLst>
                <a:tab pos="442913" algn="l"/>
              </a:tabLst>
              <a:defRPr>
                <a:solidFill>
                  <a:schemeClr val="tx1"/>
                </a:solidFill>
                <a:latin typeface="Century Gothic" panose="020B0502020202020204" pitchFamily="34" charset="0"/>
              </a:defRPr>
            </a:lvl1pPr>
            <a:lvl2pPr marL="742950" indent="-285750">
              <a:tabLst>
                <a:tab pos="442913" algn="l"/>
              </a:tabLst>
              <a:defRPr>
                <a:solidFill>
                  <a:schemeClr val="tx1"/>
                </a:solidFill>
                <a:latin typeface="Century Gothic" panose="020B0502020202020204" pitchFamily="34" charset="0"/>
              </a:defRPr>
            </a:lvl2pPr>
            <a:lvl3pPr marL="1143000" indent="-228600">
              <a:tabLst>
                <a:tab pos="442913" algn="l"/>
              </a:tabLst>
              <a:defRPr>
                <a:solidFill>
                  <a:schemeClr val="tx1"/>
                </a:solidFill>
                <a:latin typeface="Century Gothic" panose="020B0502020202020204" pitchFamily="34" charset="0"/>
              </a:defRPr>
            </a:lvl3pPr>
            <a:lvl4pPr marL="1600200" indent="-228600">
              <a:tabLst>
                <a:tab pos="442913" algn="l"/>
              </a:tabLst>
              <a:defRPr>
                <a:solidFill>
                  <a:schemeClr val="tx1"/>
                </a:solidFill>
                <a:latin typeface="Century Gothic" panose="020B0502020202020204" pitchFamily="34" charset="0"/>
              </a:defRPr>
            </a:lvl4pPr>
            <a:lvl5pPr marL="2057400" indent="-228600">
              <a:tabLst>
                <a:tab pos="442913" algn="l"/>
              </a:tabLst>
              <a:defRPr>
                <a:solidFill>
                  <a:schemeClr val="tx1"/>
                </a:solidFill>
                <a:latin typeface="Century Gothic" panose="020B0502020202020204" pitchFamily="34" charset="0"/>
              </a:defRPr>
            </a:lvl5pPr>
            <a:lvl6pPr marL="2514600" indent="-228600" eaLnBrk="0" fontAlgn="base" hangingPunct="0">
              <a:spcBef>
                <a:spcPct val="0"/>
              </a:spcBef>
              <a:spcAft>
                <a:spcPct val="0"/>
              </a:spcAft>
              <a:tabLst>
                <a:tab pos="442913" algn="l"/>
              </a:tabLst>
              <a:defRPr>
                <a:solidFill>
                  <a:schemeClr val="tx1"/>
                </a:solidFill>
                <a:latin typeface="Century Gothic" panose="020B0502020202020204" pitchFamily="34" charset="0"/>
              </a:defRPr>
            </a:lvl6pPr>
            <a:lvl7pPr marL="2971800" indent="-228600" eaLnBrk="0" fontAlgn="base" hangingPunct="0">
              <a:spcBef>
                <a:spcPct val="0"/>
              </a:spcBef>
              <a:spcAft>
                <a:spcPct val="0"/>
              </a:spcAft>
              <a:tabLst>
                <a:tab pos="442913" algn="l"/>
              </a:tabLst>
              <a:defRPr>
                <a:solidFill>
                  <a:schemeClr val="tx1"/>
                </a:solidFill>
                <a:latin typeface="Century Gothic" panose="020B0502020202020204" pitchFamily="34" charset="0"/>
              </a:defRPr>
            </a:lvl7pPr>
            <a:lvl8pPr marL="3429000" indent="-228600" eaLnBrk="0" fontAlgn="base" hangingPunct="0">
              <a:spcBef>
                <a:spcPct val="0"/>
              </a:spcBef>
              <a:spcAft>
                <a:spcPct val="0"/>
              </a:spcAft>
              <a:tabLst>
                <a:tab pos="442913" algn="l"/>
              </a:tabLst>
              <a:defRPr>
                <a:solidFill>
                  <a:schemeClr val="tx1"/>
                </a:solidFill>
                <a:latin typeface="Century Gothic" panose="020B0502020202020204" pitchFamily="34" charset="0"/>
              </a:defRPr>
            </a:lvl8pPr>
            <a:lvl9pPr marL="3886200" indent="-228600" eaLnBrk="0" fontAlgn="base" hangingPunct="0">
              <a:spcBef>
                <a:spcPct val="0"/>
              </a:spcBef>
              <a:spcAft>
                <a:spcPct val="0"/>
              </a:spcAft>
              <a:tabLst>
                <a:tab pos="442913" algn="l"/>
              </a:tabLst>
              <a:defRPr>
                <a:solidFill>
                  <a:schemeClr val="tx1"/>
                </a:solidFill>
                <a:latin typeface="Century Gothic" panose="020B0502020202020204" pitchFamily="34" charset="0"/>
              </a:defRPr>
            </a:lvl9pPr>
          </a:lstStyle>
          <a:p>
            <a:pPr eaLnBrk="1" hangingPunct="1">
              <a:lnSpc>
                <a:spcPct val="150000"/>
              </a:lnSpc>
              <a:buFont typeface="Wingdings" panose="05000000000000000000" pitchFamily="2" charset="2"/>
              <a:buChar char="Ø"/>
            </a:pPr>
            <a:r>
              <a:rPr lang="en-US" altLang="el-GR" sz="2000" b="1" dirty="0" smtClean="0">
                <a:solidFill>
                  <a:schemeClr val="accent1"/>
                </a:solidFill>
                <a:latin typeface="Calibri" panose="020F0502020204030204" pitchFamily="34" charset="0"/>
              </a:rPr>
              <a:t>Terrestrial and marine geomorphological features </a:t>
            </a:r>
            <a:r>
              <a:rPr lang="el-GR" altLang="el-GR" sz="2000" b="1" dirty="0" smtClean="0">
                <a:solidFill>
                  <a:schemeClr val="accent1"/>
                </a:solidFill>
                <a:latin typeface="Calibri" panose="020F0502020204030204" pitchFamily="34" charset="0"/>
              </a:rPr>
              <a:t>(</a:t>
            </a:r>
            <a:r>
              <a:rPr lang="en-US" altLang="el-GR" sz="2000" b="1" dirty="0" smtClean="0">
                <a:solidFill>
                  <a:schemeClr val="accent1"/>
                </a:solidFill>
                <a:latin typeface="Calibri" panose="020F0502020204030204" pitchFamily="34" charset="0"/>
              </a:rPr>
              <a:t>variety &amp; dynamics</a:t>
            </a:r>
            <a:r>
              <a:rPr lang="el-GR" altLang="el-GR" sz="2000" b="1" dirty="0" smtClean="0">
                <a:solidFill>
                  <a:schemeClr val="accent1"/>
                </a:solidFill>
                <a:latin typeface="Calibri" panose="020F0502020204030204" pitchFamily="34" charset="0"/>
              </a:rPr>
              <a:t>)</a:t>
            </a:r>
            <a:endParaRPr lang="el-GR" altLang="el-GR" sz="2000" b="1" dirty="0">
              <a:solidFill>
                <a:schemeClr val="accent1"/>
              </a:solidFill>
              <a:latin typeface="Calibri" panose="020F0502020204030204" pitchFamily="34" charset="0"/>
            </a:endParaRPr>
          </a:p>
          <a:p>
            <a:pPr eaLnBrk="1" hangingPunct="1">
              <a:lnSpc>
                <a:spcPct val="150000"/>
              </a:lnSpc>
              <a:buFont typeface="Wingdings" panose="05000000000000000000" pitchFamily="2" charset="2"/>
              <a:buChar char="Ø"/>
            </a:pPr>
            <a:r>
              <a:rPr lang="en-US" altLang="el-GR" sz="2000" b="1" dirty="0" smtClean="0">
                <a:solidFill>
                  <a:schemeClr val="accent1"/>
                </a:solidFill>
                <a:latin typeface="Calibri" panose="020F0502020204030204" pitchFamily="34" charset="0"/>
              </a:rPr>
              <a:t>Marine sediments</a:t>
            </a:r>
            <a:endParaRPr lang="el-GR" altLang="el-GR" sz="2000" b="1" dirty="0">
              <a:solidFill>
                <a:schemeClr val="accent1"/>
              </a:solidFill>
              <a:latin typeface="Calibri" panose="020F0502020204030204" pitchFamily="34" charset="0"/>
            </a:endParaRPr>
          </a:p>
          <a:p>
            <a:pPr eaLnBrk="1" hangingPunct="1">
              <a:lnSpc>
                <a:spcPct val="150000"/>
              </a:lnSpc>
              <a:buFont typeface="Wingdings" panose="05000000000000000000" pitchFamily="2" charset="2"/>
              <a:buChar char="Ø"/>
            </a:pPr>
            <a:r>
              <a:rPr lang="en-US" altLang="el-GR" sz="2000" b="1" dirty="0" smtClean="0">
                <a:solidFill>
                  <a:schemeClr val="accent1"/>
                </a:solidFill>
                <a:latin typeface="Calibri" panose="020F0502020204030204" pitchFamily="34" charset="0"/>
              </a:rPr>
              <a:t>Marine biodiversity</a:t>
            </a:r>
            <a:endParaRPr lang="el-GR" altLang="el-GR" sz="2000" b="1" dirty="0">
              <a:solidFill>
                <a:schemeClr val="accent1"/>
              </a:solidFill>
              <a:latin typeface="Calibri" panose="020F0502020204030204" pitchFamily="34" charset="0"/>
            </a:endParaRPr>
          </a:p>
          <a:p>
            <a:pPr eaLnBrk="1" hangingPunct="1">
              <a:lnSpc>
                <a:spcPct val="150000"/>
              </a:lnSpc>
              <a:buFont typeface="Wingdings" panose="05000000000000000000" pitchFamily="2" charset="2"/>
              <a:buChar char="Ø"/>
            </a:pPr>
            <a:r>
              <a:rPr lang="en-US" altLang="el-GR" sz="2000" b="1" dirty="0" smtClean="0">
                <a:solidFill>
                  <a:schemeClr val="accent1"/>
                </a:solidFill>
                <a:latin typeface="Calibri" panose="020F0502020204030204" pitchFamily="34" charset="0"/>
              </a:rPr>
              <a:t>Marine ecological status</a:t>
            </a:r>
            <a:endParaRPr lang="el-GR" altLang="el-GR" sz="2000" b="1" dirty="0">
              <a:solidFill>
                <a:schemeClr val="accent1"/>
              </a:solidFill>
              <a:latin typeface="Calibri" panose="020F0502020204030204" pitchFamily="34" charset="0"/>
            </a:endParaRPr>
          </a:p>
          <a:p>
            <a:pPr eaLnBrk="1" hangingPunct="1">
              <a:lnSpc>
                <a:spcPct val="150000"/>
              </a:lnSpc>
              <a:buFont typeface="Wingdings" panose="05000000000000000000" pitchFamily="2" charset="2"/>
              <a:buChar char="Ø"/>
            </a:pPr>
            <a:r>
              <a:rPr lang="en-US" altLang="el-GR" sz="2000" b="1" dirty="0" smtClean="0">
                <a:solidFill>
                  <a:schemeClr val="accent1"/>
                </a:solidFill>
                <a:latin typeface="Calibri" panose="020F0502020204030204" pitchFamily="34" charset="0"/>
              </a:rPr>
              <a:t>Weather and wave </a:t>
            </a:r>
            <a:r>
              <a:rPr lang="en-US" altLang="el-GR" sz="2000" b="1" dirty="0" err="1" smtClean="0">
                <a:solidFill>
                  <a:schemeClr val="accent1"/>
                </a:solidFill>
                <a:latin typeface="Calibri" panose="020F0502020204030204" pitchFamily="34" charset="0"/>
              </a:rPr>
              <a:t>clima</a:t>
            </a:r>
            <a:endParaRPr lang="el-GR" altLang="el-GR" sz="2000" b="1" dirty="0">
              <a:solidFill>
                <a:schemeClr val="accent1"/>
              </a:solidFill>
              <a:latin typeface="Calibri" panose="020F0502020204030204" pitchFamily="34" charset="0"/>
            </a:endParaRPr>
          </a:p>
          <a:p>
            <a:pPr eaLnBrk="1" hangingPunct="1">
              <a:lnSpc>
                <a:spcPct val="150000"/>
              </a:lnSpc>
              <a:buFont typeface="Wingdings" panose="05000000000000000000" pitchFamily="2" charset="2"/>
              <a:buChar char="Ø"/>
            </a:pPr>
            <a:r>
              <a:rPr lang="en-US" altLang="el-GR" sz="2000" b="1" dirty="0" smtClean="0">
                <a:solidFill>
                  <a:schemeClr val="accent1"/>
                </a:solidFill>
                <a:latin typeface="Calibri" panose="020F0502020204030204" pitchFamily="34" charset="0"/>
              </a:rPr>
              <a:t>Human interventions</a:t>
            </a:r>
          </a:p>
          <a:p>
            <a:pPr eaLnBrk="1" hangingPunct="1">
              <a:lnSpc>
                <a:spcPct val="150000"/>
              </a:lnSpc>
              <a:buFont typeface="Wingdings" panose="05000000000000000000" pitchFamily="2" charset="2"/>
              <a:buChar char="Ø"/>
            </a:pPr>
            <a:r>
              <a:rPr lang="en-US" altLang="el-GR" sz="2000" b="1" dirty="0" smtClean="0">
                <a:solidFill>
                  <a:schemeClr val="accent1"/>
                </a:solidFill>
                <a:latin typeface="Calibri" panose="020F0502020204030204" pitchFamily="34" charset="0"/>
              </a:rPr>
              <a:t>Coastal Vulnerability Index</a:t>
            </a:r>
            <a:endParaRPr lang="el-GR" altLang="el-GR" sz="2400" b="1" dirty="0">
              <a:solidFill>
                <a:schemeClr val="accent1"/>
              </a:solidFill>
              <a:latin typeface="Calibri" panose="020F0502020204030204" pitchFamily="34" charset="0"/>
            </a:endParaRPr>
          </a:p>
        </p:txBody>
      </p:sp>
      <p:sp>
        <p:nvSpPr>
          <p:cNvPr id="26627" name="TextBox 2"/>
          <p:cNvSpPr txBox="1">
            <a:spLocks noChangeArrowheads="1"/>
          </p:cNvSpPr>
          <p:nvPr/>
        </p:nvSpPr>
        <p:spPr bwMode="auto">
          <a:xfrm>
            <a:off x="0" y="25460"/>
            <a:ext cx="504011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9388" indent="-179388">
              <a:tabLst>
                <a:tab pos="179388" algn="l"/>
              </a:tabLst>
              <a:defRPr>
                <a:solidFill>
                  <a:schemeClr val="tx1"/>
                </a:solidFill>
                <a:latin typeface="Century Gothic" panose="020B0502020202020204" pitchFamily="34" charset="0"/>
              </a:defRPr>
            </a:lvl1pPr>
            <a:lvl2pPr marL="742950" indent="-285750">
              <a:tabLst>
                <a:tab pos="179388" algn="l"/>
              </a:tabLst>
              <a:defRPr>
                <a:solidFill>
                  <a:schemeClr val="tx1"/>
                </a:solidFill>
                <a:latin typeface="Century Gothic" panose="020B0502020202020204" pitchFamily="34" charset="0"/>
              </a:defRPr>
            </a:lvl2pPr>
            <a:lvl3pPr marL="1143000" indent="-228600">
              <a:tabLst>
                <a:tab pos="179388" algn="l"/>
              </a:tabLst>
              <a:defRPr>
                <a:solidFill>
                  <a:schemeClr val="tx1"/>
                </a:solidFill>
                <a:latin typeface="Century Gothic" panose="020B0502020202020204" pitchFamily="34" charset="0"/>
              </a:defRPr>
            </a:lvl3pPr>
            <a:lvl4pPr marL="1600200" indent="-228600">
              <a:tabLst>
                <a:tab pos="179388" algn="l"/>
              </a:tabLst>
              <a:defRPr>
                <a:solidFill>
                  <a:schemeClr val="tx1"/>
                </a:solidFill>
                <a:latin typeface="Century Gothic" panose="020B0502020202020204" pitchFamily="34" charset="0"/>
              </a:defRPr>
            </a:lvl4pPr>
            <a:lvl5pPr marL="2057400" indent="-228600">
              <a:tabLst>
                <a:tab pos="179388" algn="l"/>
              </a:tabLst>
              <a:defRPr>
                <a:solidFill>
                  <a:schemeClr val="tx1"/>
                </a:solidFill>
                <a:latin typeface="Century Gothic" panose="020B0502020202020204" pitchFamily="34" charset="0"/>
              </a:defRPr>
            </a:lvl5pPr>
            <a:lvl6pPr marL="25146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6pPr>
            <a:lvl7pPr marL="29718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7pPr>
            <a:lvl8pPr marL="34290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8pPr>
            <a:lvl9pPr marL="38862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9pPr>
          </a:lstStyle>
          <a:p>
            <a:pPr algn="just" eaLnBrk="1" hangingPunct="1"/>
            <a:r>
              <a:rPr lang="en-US" altLang="el-GR" sz="2800" b="1" i="1" u="sng" dirty="0" smtClean="0">
                <a:solidFill>
                  <a:schemeClr val="accent1"/>
                </a:solidFill>
                <a:latin typeface="Calibri" panose="020F0502020204030204" pitchFamily="34" charset="0"/>
              </a:rPr>
              <a:t>AKTI: Survey in Rhodes Island CZ</a:t>
            </a:r>
            <a:endParaRPr lang="el-GR" altLang="el-GR" sz="2800" b="1" i="1" u="sng" dirty="0">
              <a:solidFill>
                <a:schemeClr val="accent1"/>
              </a:solidFill>
              <a:latin typeface="Calibri" panose="020F0502020204030204" pitchFamily="34" charset="0"/>
            </a:endParaRPr>
          </a:p>
        </p:txBody>
      </p:sp>
      <p:sp>
        <p:nvSpPr>
          <p:cNvPr id="26628" name="TextBox 2"/>
          <p:cNvSpPr txBox="1">
            <a:spLocks noChangeArrowheads="1"/>
          </p:cNvSpPr>
          <p:nvPr/>
        </p:nvSpPr>
        <p:spPr bwMode="auto">
          <a:xfrm>
            <a:off x="178593" y="3769221"/>
            <a:ext cx="87153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a:tabLst>
                <a:tab pos="179388" algn="l"/>
              </a:tabLst>
              <a:defRPr>
                <a:solidFill>
                  <a:schemeClr val="tx1"/>
                </a:solidFill>
                <a:latin typeface="Century Gothic" panose="020B0502020202020204" pitchFamily="34" charset="0"/>
              </a:defRPr>
            </a:lvl1pPr>
            <a:lvl2pPr marL="742950" indent="-285750">
              <a:tabLst>
                <a:tab pos="179388" algn="l"/>
              </a:tabLst>
              <a:defRPr>
                <a:solidFill>
                  <a:schemeClr val="tx1"/>
                </a:solidFill>
                <a:latin typeface="Century Gothic" panose="020B0502020202020204" pitchFamily="34" charset="0"/>
              </a:defRPr>
            </a:lvl2pPr>
            <a:lvl3pPr marL="1143000" indent="-228600">
              <a:tabLst>
                <a:tab pos="179388" algn="l"/>
              </a:tabLst>
              <a:defRPr>
                <a:solidFill>
                  <a:schemeClr val="tx1"/>
                </a:solidFill>
                <a:latin typeface="Century Gothic" panose="020B0502020202020204" pitchFamily="34" charset="0"/>
              </a:defRPr>
            </a:lvl3pPr>
            <a:lvl4pPr marL="1600200" indent="-228600">
              <a:tabLst>
                <a:tab pos="179388" algn="l"/>
              </a:tabLst>
              <a:defRPr>
                <a:solidFill>
                  <a:schemeClr val="tx1"/>
                </a:solidFill>
                <a:latin typeface="Century Gothic" panose="020B0502020202020204" pitchFamily="34" charset="0"/>
              </a:defRPr>
            </a:lvl4pPr>
            <a:lvl5pPr marL="2057400" indent="-228600">
              <a:tabLst>
                <a:tab pos="179388" algn="l"/>
              </a:tabLst>
              <a:defRPr>
                <a:solidFill>
                  <a:schemeClr val="tx1"/>
                </a:solidFill>
                <a:latin typeface="Century Gothic" panose="020B0502020202020204" pitchFamily="34" charset="0"/>
              </a:defRPr>
            </a:lvl5pPr>
            <a:lvl6pPr marL="25146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6pPr>
            <a:lvl7pPr marL="29718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7pPr>
            <a:lvl8pPr marL="34290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8pPr>
            <a:lvl9pPr marL="38862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9pPr>
          </a:lstStyle>
          <a:p>
            <a:pPr eaLnBrk="1" hangingPunct="1"/>
            <a:r>
              <a:rPr lang="en-US" altLang="el-GR" sz="2800" b="1" i="1" u="sng" dirty="0" smtClean="0">
                <a:solidFill>
                  <a:schemeClr val="accent1"/>
                </a:solidFill>
                <a:latin typeface="Calibri" panose="020F0502020204030204" pitchFamily="34" charset="0"/>
              </a:rPr>
              <a:t>AKTI: Deliverables</a:t>
            </a:r>
            <a:endParaRPr lang="el-GR" altLang="el-GR" sz="2800" b="1" i="1" u="sng" dirty="0">
              <a:solidFill>
                <a:schemeClr val="accent1"/>
              </a:solidFill>
              <a:latin typeface="Calibri" panose="020F0502020204030204" pitchFamily="34" charset="0"/>
            </a:endParaRPr>
          </a:p>
        </p:txBody>
      </p:sp>
      <p:sp>
        <p:nvSpPr>
          <p:cNvPr id="26629" name="Text Box 3"/>
          <p:cNvSpPr txBox="1">
            <a:spLocks noChangeArrowheads="1"/>
          </p:cNvSpPr>
          <p:nvPr/>
        </p:nvSpPr>
        <p:spPr bwMode="auto">
          <a:xfrm>
            <a:off x="107950" y="4293096"/>
            <a:ext cx="5888335"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523875"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150000"/>
              </a:lnSpc>
              <a:buFont typeface="Wingdings" panose="05000000000000000000" pitchFamily="2" charset="2"/>
              <a:buChar char="Ø"/>
            </a:pPr>
            <a:r>
              <a:rPr lang="en-US" altLang="el-GR" sz="2000" b="1" dirty="0" smtClean="0">
                <a:solidFill>
                  <a:schemeClr val="accent1"/>
                </a:solidFill>
                <a:latin typeface="Calibri" panose="020F0502020204030204" pitchFamily="34" charset="0"/>
              </a:rPr>
              <a:t>Bathymetric maps (Multibeam </a:t>
            </a:r>
            <a:r>
              <a:rPr lang="en-US" altLang="el-GR" sz="2000" b="1" dirty="0" err="1" smtClean="0">
                <a:solidFill>
                  <a:schemeClr val="accent1"/>
                </a:solidFill>
                <a:latin typeface="Calibri" panose="020F0502020204030204" pitchFamily="34" charset="0"/>
              </a:rPr>
              <a:t>echosounding</a:t>
            </a:r>
            <a:r>
              <a:rPr lang="en-US" altLang="el-GR" sz="2000" b="1" dirty="0" smtClean="0">
                <a:solidFill>
                  <a:schemeClr val="accent1"/>
                </a:solidFill>
                <a:latin typeface="Calibri" panose="020F0502020204030204" pitchFamily="34" charset="0"/>
              </a:rPr>
              <a:t>)</a:t>
            </a:r>
            <a:endParaRPr lang="en-US" altLang="el-GR" sz="2000" b="1" dirty="0">
              <a:solidFill>
                <a:schemeClr val="accent1"/>
              </a:solidFill>
              <a:latin typeface="Calibri" panose="020F0502020204030204" pitchFamily="34" charset="0"/>
            </a:endParaRPr>
          </a:p>
          <a:p>
            <a:pPr eaLnBrk="1" hangingPunct="1">
              <a:lnSpc>
                <a:spcPct val="150000"/>
              </a:lnSpc>
              <a:buFont typeface="Wingdings" panose="05000000000000000000" pitchFamily="2" charset="2"/>
              <a:buChar char="Ø"/>
            </a:pPr>
            <a:r>
              <a:rPr lang="en-US" altLang="el-GR" sz="2000" b="1" dirty="0" smtClean="0">
                <a:solidFill>
                  <a:schemeClr val="accent1"/>
                </a:solidFill>
                <a:latin typeface="Calibri" panose="020F0502020204030204" pitchFamily="34" charset="0"/>
              </a:rPr>
              <a:t>Benthic habitats maps</a:t>
            </a:r>
            <a:r>
              <a:rPr lang="el-GR" altLang="el-GR" sz="2000" b="1" dirty="0" smtClean="0">
                <a:solidFill>
                  <a:schemeClr val="accent1"/>
                </a:solidFill>
                <a:latin typeface="Calibri" panose="020F0502020204030204" pitchFamily="34" charset="0"/>
              </a:rPr>
              <a:t> </a:t>
            </a:r>
            <a:endParaRPr lang="en-US" altLang="el-GR" sz="2000" b="1" dirty="0" smtClean="0">
              <a:solidFill>
                <a:schemeClr val="accent1"/>
              </a:solidFill>
              <a:latin typeface="Calibri" panose="020F0502020204030204" pitchFamily="34" charset="0"/>
            </a:endParaRPr>
          </a:p>
          <a:p>
            <a:pPr eaLnBrk="1" hangingPunct="1">
              <a:lnSpc>
                <a:spcPct val="150000"/>
              </a:lnSpc>
              <a:buFont typeface="Wingdings" panose="05000000000000000000" pitchFamily="2" charset="2"/>
              <a:buChar char="Ø"/>
            </a:pPr>
            <a:r>
              <a:rPr lang="en-US" altLang="el-GR" sz="2000" b="1" dirty="0" smtClean="0">
                <a:solidFill>
                  <a:schemeClr val="accent1"/>
                </a:solidFill>
                <a:latin typeface="Calibri" panose="020F0502020204030204" pitchFamily="34" charset="0"/>
              </a:rPr>
              <a:t>Technical Reports</a:t>
            </a:r>
            <a:endParaRPr lang="el-GR" altLang="el-GR" sz="2000" b="1" dirty="0" smtClean="0">
              <a:solidFill>
                <a:schemeClr val="accent1"/>
              </a:solidFill>
              <a:latin typeface="Calibri" panose="020F0502020204030204" pitchFamily="34" charset="0"/>
            </a:endParaRPr>
          </a:p>
          <a:p>
            <a:pPr eaLnBrk="1" hangingPunct="1">
              <a:lnSpc>
                <a:spcPct val="150000"/>
              </a:lnSpc>
              <a:buFont typeface="Wingdings" panose="05000000000000000000" pitchFamily="2" charset="2"/>
              <a:buChar char="Ø"/>
            </a:pPr>
            <a:r>
              <a:rPr lang="en-US" altLang="el-GR" sz="2000" b="1" dirty="0" smtClean="0">
                <a:solidFill>
                  <a:schemeClr val="accent1"/>
                </a:solidFill>
                <a:latin typeface="Calibri" panose="020F0502020204030204" pitchFamily="34" charset="0"/>
              </a:rPr>
              <a:t>ICZM suggestions</a:t>
            </a:r>
            <a:endParaRPr lang="el-GR" altLang="el-GR" sz="2000" b="1" dirty="0">
              <a:solidFill>
                <a:schemeClr val="accent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0" y="25460"/>
            <a:ext cx="858336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9388" indent="-179388">
              <a:tabLst>
                <a:tab pos="179388" algn="l"/>
              </a:tabLst>
              <a:defRPr>
                <a:solidFill>
                  <a:schemeClr val="tx1"/>
                </a:solidFill>
                <a:latin typeface="Century Gothic" panose="020B0502020202020204" pitchFamily="34" charset="0"/>
              </a:defRPr>
            </a:lvl1pPr>
            <a:lvl2pPr marL="742950" indent="-285750">
              <a:tabLst>
                <a:tab pos="179388" algn="l"/>
              </a:tabLst>
              <a:defRPr>
                <a:solidFill>
                  <a:schemeClr val="tx1"/>
                </a:solidFill>
                <a:latin typeface="Century Gothic" panose="020B0502020202020204" pitchFamily="34" charset="0"/>
              </a:defRPr>
            </a:lvl2pPr>
            <a:lvl3pPr marL="1143000" indent="-228600">
              <a:tabLst>
                <a:tab pos="179388" algn="l"/>
              </a:tabLst>
              <a:defRPr>
                <a:solidFill>
                  <a:schemeClr val="tx1"/>
                </a:solidFill>
                <a:latin typeface="Century Gothic" panose="020B0502020202020204" pitchFamily="34" charset="0"/>
              </a:defRPr>
            </a:lvl3pPr>
            <a:lvl4pPr marL="1600200" indent="-228600">
              <a:tabLst>
                <a:tab pos="179388" algn="l"/>
              </a:tabLst>
              <a:defRPr>
                <a:solidFill>
                  <a:schemeClr val="tx1"/>
                </a:solidFill>
                <a:latin typeface="Century Gothic" panose="020B0502020202020204" pitchFamily="34" charset="0"/>
              </a:defRPr>
            </a:lvl4pPr>
            <a:lvl5pPr marL="2057400" indent="-228600">
              <a:tabLst>
                <a:tab pos="179388" algn="l"/>
              </a:tabLst>
              <a:defRPr>
                <a:solidFill>
                  <a:schemeClr val="tx1"/>
                </a:solidFill>
                <a:latin typeface="Century Gothic" panose="020B0502020202020204" pitchFamily="34" charset="0"/>
              </a:defRPr>
            </a:lvl5pPr>
            <a:lvl6pPr marL="25146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6pPr>
            <a:lvl7pPr marL="29718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7pPr>
            <a:lvl8pPr marL="34290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8pPr>
            <a:lvl9pPr marL="38862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9pPr>
          </a:lstStyle>
          <a:p>
            <a:pPr eaLnBrk="1" hangingPunct="1"/>
            <a:r>
              <a:rPr lang="en-US" altLang="el-GR" sz="2800" b="1" i="1" u="sng" dirty="0">
                <a:solidFill>
                  <a:schemeClr val="accent1"/>
                </a:solidFill>
                <a:latin typeface="Calibri" panose="020F0502020204030204" pitchFamily="34" charset="0"/>
              </a:rPr>
              <a:t>Coastal Vulnerability Index (CVI</a:t>
            </a:r>
            <a:r>
              <a:rPr lang="en-US" altLang="el-GR" sz="2800" b="1" i="1" u="sng" dirty="0" smtClean="0">
                <a:solidFill>
                  <a:schemeClr val="accent1"/>
                </a:solidFill>
                <a:latin typeface="Calibri" panose="020F0502020204030204" pitchFamily="34" charset="0"/>
              </a:rPr>
              <a:t>) for Erosion - Inundation</a:t>
            </a:r>
            <a:endParaRPr lang="el-GR" altLang="el-GR" sz="2800" b="1" i="1" u="sng" dirty="0">
              <a:solidFill>
                <a:schemeClr val="accent1"/>
              </a:solidFill>
              <a:latin typeface="Calibri" panose="020F0502020204030204" pitchFamily="34" charset="0"/>
            </a:endParaRPr>
          </a:p>
        </p:txBody>
      </p:sp>
      <p:sp>
        <p:nvSpPr>
          <p:cNvPr id="24579" name="TextBox 1"/>
          <p:cNvSpPr txBox="1">
            <a:spLocks noChangeArrowheads="1"/>
          </p:cNvSpPr>
          <p:nvPr/>
        </p:nvSpPr>
        <p:spPr bwMode="auto">
          <a:xfrm>
            <a:off x="86518" y="608012"/>
            <a:ext cx="8872537" cy="5724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42913" indent="-442913">
              <a:tabLst>
                <a:tab pos="442913" algn="l"/>
              </a:tabLst>
              <a:defRPr>
                <a:solidFill>
                  <a:schemeClr val="tx1"/>
                </a:solidFill>
                <a:latin typeface="Century Gothic" panose="020B0502020202020204" pitchFamily="34" charset="0"/>
              </a:defRPr>
            </a:lvl1pPr>
            <a:lvl2pPr marL="742950" indent="-285750">
              <a:tabLst>
                <a:tab pos="442913" algn="l"/>
              </a:tabLst>
              <a:defRPr>
                <a:solidFill>
                  <a:schemeClr val="tx1"/>
                </a:solidFill>
                <a:latin typeface="Century Gothic" panose="020B0502020202020204" pitchFamily="34" charset="0"/>
              </a:defRPr>
            </a:lvl2pPr>
            <a:lvl3pPr marL="1143000" indent="-228600">
              <a:tabLst>
                <a:tab pos="442913" algn="l"/>
              </a:tabLst>
              <a:defRPr>
                <a:solidFill>
                  <a:schemeClr val="tx1"/>
                </a:solidFill>
                <a:latin typeface="Century Gothic" panose="020B0502020202020204" pitchFamily="34" charset="0"/>
              </a:defRPr>
            </a:lvl3pPr>
            <a:lvl4pPr marL="1600200" indent="-228600">
              <a:tabLst>
                <a:tab pos="442913" algn="l"/>
              </a:tabLst>
              <a:defRPr>
                <a:solidFill>
                  <a:schemeClr val="tx1"/>
                </a:solidFill>
                <a:latin typeface="Century Gothic" panose="020B0502020202020204" pitchFamily="34" charset="0"/>
              </a:defRPr>
            </a:lvl4pPr>
            <a:lvl5pPr marL="2057400" indent="-228600">
              <a:tabLst>
                <a:tab pos="442913" algn="l"/>
              </a:tabLst>
              <a:defRPr>
                <a:solidFill>
                  <a:schemeClr val="tx1"/>
                </a:solidFill>
                <a:latin typeface="Century Gothic" panose="020B0502020202020204" pitchFamily="34" charset="0"/>
              </a:defRPr>
            </a:lvl5pPr>
            <a:lvl6pPr marL="2514600" indent="-228600" eaLnBrk="0" fontAlgn="base" hangingPunct="0">
              <a:spcBef>
                <a:spcPct val="0"/>
              </a:spcBef>
              <a:spcAft>
                <a:spcPct val="0"/>
              </a:spcAft>
              <a:tabLst>
                <a:tab pos="442913" algn="l"/>
              </a:tabLst>
              <a:defRPr>
                <a:solidFill>
                  <a:schemeClr val="tx1"/>
                </a:solidFill>
                <a:latin typeface="Century Gothic" panose="020B0502020202020204" pitchFamily="34" charset="0"/>
              </a:defRPr>
            </a:lvl6pPr>
            <a:lvl7pPr marL="2971800" indent="-228600" eaLnBrk="0" fontAlgn="base" hangingPunct="0">
              <a:spcBef>
                <a:spcPct val="0"/>
              </a:spcBef>
              <a:spcAft>
                <a:spcPct val="0"/>
              </a:spcAft>
              <a:tabLst>
                <a:tab pos="442913" algn="l"/>
              </a:tabLst>
              <a:defRPr>
                <a:solidFill>
                  <a:schemeClr val="tx1"/>
                </a:solidFill>
                <a:latin typeface="Century Gothic" panose="020B0502020202020204" pitchFamily="34" charset="0"/>
              </a:defRPr>
            </a:lvl7pPr>
            <a:lvl8pPr marL="3429000" indent="-228600" eaLnBrk="0" fontAlgn="base" hangingPunct="0">
              <a:spcBef>
                <a:spcPct val="0"/>
              </a:spcBef>
              <a:spcAft>
                <a:spcPct val="0"/>
              </a:spcAft>
              <a:tabLst>
                <a:tab pos="442913" algn="l"/>
              </a:tabLst>
              <a:defRPr>
                <a:solidFill>
                  <a:schemeClr val="tx1"/>
                </a:solidFill>
                <a:latin typeface="Century Gothic" panose="020B0502020202020204" pitchFamily="34" charset="0"/>
              </a:defRPr>
            </a:lvl8pPr>
            <a:lvl9pPr marL="3886200" indent="-228600" eaLnBrk="0" fontAlgn="base" hangingPunct="0">
              <a:spcBef>
                <a:spcPct val="0"/>
              </a:spcBef>
              <a:spcAft>
                <a:spcPct val="0"/>
              </a:spcAft>
              <a:tabLst>
                <a:tab pos="442913" algn="l"/>
              </a:tabLst>
              <a:defRPr>
                <a:solidFill>
                  <a:schemeClr val="tx1"/>
                </a:solidFill>
                <a:latin typeface="Century Gothic" panose="020B0502020202020204" pitchFamily="34" charset="0"/>
              </a:defRPr>
            </a:lvl9pPr>
          </a:lstStyle>
          <a:p>
            <a:pPr algn="just" eaLnBrk="1" hangingPunct="1">
              <a:lnSpc>
                <a:spcPct val="150000"/>
              </a:lnSpc>
              <a:buFont typeface="Wingdings" panose="05000000000000000000" pitchFamily="2" charset="2"/>
              <a:buChar char="ü"/>
            </a:pPr>
            <a:r>
              <a:rPr lang="en-US" sz="2400" b="1" dirty="0" smtClean="0">
                <a:solidFill>
                  <a:schemeClr val="accent1"/>
                </a:solidFill>
                <a:latin typeface="Calibri" panose="020F0502020204030204" pitchFamily="34" charset="0"/>
              </a:rPr>
              <a:t>Around 41% </a:t>
            </a:r>
            <a:r>
              <a:rPr lang="en-US" sz="2400" b="1" dirty="0">
                <a:solidFill>
                  <a:schemeClr val="accent1"/>
                </a:solidFill>
                <a:latin typeface="Calibri" panose="020F0502020204030204" pitchFamily="34" charset="0"/>
              </a:rPr>
              <a:t>of Europe’s population </a:t>
            </a:r>
            <a:r>
              <a:rPr lang="en-US" sz="2400" b="1" dirty="0" smtClean="0">
                <a:solidFill>
                  <a:schemeClr val="accent1"/>
                </a:solidFill>
                <a:latin typeface="Calibri" panose="020F0502020204030204" pitchFamily="34" charset="0"/>
              </a:rPr>
              <a:t>is situated </a:t>
            </a:r>
            <a:r>
              <a:rPr lang="en-US" sz="2400" b="1" dirty="0">
                <a:solidFill>
                  <a:schemeClr val="accent1"/>
                </a:solidFill>
                <a:latin typeface="Calibri" panose="020F0502020204030204" pitchFamily="34" charset="0"/>
              </a:rPr>
              <a:t>near </a:t>
            </a:r>
            <a:r>
              <a:rPr lang="en-US" sz="2400" b="1" dirty="0" smtClean="0">
                <a:solidFill>
                  <a:schemeClr val="accent1"/>
                </a:solidFill>
                <a:latin typeface="Calibri" panose="020F0502020204030204" pitchFamily="34" charset="0"/>
              </a:rPr>
              <a:t>or at the </a:t>
            </a:r>
            <a:r>
              <a:rPr lang="en-US" sz="2400" b="1" dirty="0">
                <a:solidFill>
                  <a:schemeClr val="accent1"/>
                </a:solidFill>
                <a:latin typeface="Calibri" panose="020F0502020204030204" pitchFamily="34" charset="0"/>
              </a:rPr>
              <a:t>coastal zone (Collet &amp; </a:t>
            </a:r>
            <a:r>
              <a:rPr lang="en-US" sz="2400" b="1" dirty="0" err="1">
                <a:solidFill>
                  <a:schemeClr val="accent1"/>
                </a:solidFill>
                <a:latin typeface="Calibri" panose="020F0502020204030204" pitchFamily="34" charset="0"/>
              </a:rPr>
              <a:t>Engelbert</a:t>
            </a:r>
            <a:r>
              <a:rPr lang="en-US" sz="2400" b="1" dirty="0">
                <a:solidFill>
                  <a:schemeClr val="accent1"/>
                </a:solidFill>
                <a:latin typeface="Calibri" panose="020F0502020204030204" pitchFamily="34" charset="0"/>
              </a:rPr>
              <a:t>, 2013), plus the </a:t>
            </a:r>
            <a:r>
              <a:rPr lang="en-US" sz="2400" b="1" dirty="0" smtClean="0">
                <a:solidFill>
                  <a:schemeClr val="accent1"/>
                </a:solidFill>
                <a:latin typeface="Calibri" panose="020F0502020204030204" pitchFamily="34" charset="0"/>
              </a:rPr>
              <a:t>visitors-tourists</a:t>
            </a:r>
          </a:p>
          <a:p>
            <a:pPr algn="just" eaLnBrk="1" hangingPunct="1">
              <a:lnSpc>
                <a:spcPct val="150000"/>
              </a:lnSpc>
              <a:buFont typeface="Wingdings" panose="05000000000000000000" pitchFamily="2" charset="2"/>
              <a:buChar char="ü"/>
            </a:pPr>
            <a:r>
              <a:rPr lang="en-US" sz="2400" b="1" dirty="0" smtClean="0">
                <a:solidFill>
                  <a:schemeClr val="accent1"/>
                </a:solidFill>
                <a:latin typeface="Calibri" panose="020F0502020204030204" pitchFamily="34" charset="0"/>
              </a:rPr>
              <a:t>Coastal environments are most sensitive to changes and pressures but also of great importance for the tourism business </a:t>
            </a:r>
            <a:endParaRPr lang="en-US" sz="2400" b="1" dirty="0">
              <a:solidFill>
                <a:schemeClr val="accent1"/>
              </a:solidFill>
              <a:latin typeface="Calibri" panose="020F0502020204030204" pitchFamily="34" charset="0"/>
            </a:endParaRPr>
          </a:p>
          <a:p>
            <a:pPr algn="just" eaLnBrk="1" hangingPunct="1">
              <a:lnSpc>
                <a:spcPct val="150000"/>
              </a:lnSpc>
              <a:buFont typeface="Wingdings" panose="05000000000000000000" pitchFamily="2" charset="2"/>
              <a:buChar char="ü"/>
            </a:pPr>
            <a:r>
              <a:rPr lang="en-US" sz="2400" b="1" dirty="0">
                <a:solidFill>
                  <a:schemeClr val="accent1"/>
                </a:solidFill>
                <a:latin typeface="Calibri" panose="020F0502020204030204" pitchFamily="34" charset="0"/>
              </a:rPr>
              <a:t> </a:t>
            </a:r>
            <a:r>
              <a:rPr lang="en-US" sz="2400" b="1" dirty="0" smtClean="0">
                <a:solidFill>
                  <a:schemeClr val="accent1"/>
                </a:solidFill>
                <a:latin typeface="Calibri" panose="020F0502020204030204" pitchFamily="34" charset="0"/>
              </a:rPr>
              <a:t>The </a:t>
            </a:r>
            <a:r>
              <a:rPr lang="en-US" sz="2400" b="1" dirty="0">
                <a:solidFill>
                  <a:schemeClr val="accent1"/>
                </a:solidFill>
                <a:latin typeface="Calibri" panose="020F0502020204030204" pitchFamily="34" charset="0"/>
              </a:rPr>
              <a:t>physical impact of the erosion-inundation due to sea-level rise is one of the most important issues in coastal management</a:t>
            </a:r>
          </a:p>
          <a:p>
            <a:pPr algn="just" eaLnBrk="1" hangingPunct="1">
              <a:lnSpc>
                <a:spcPct val="150000"/>
              </a:lnSpc>
              <a:buFont typeface="Wingdings" panose="05000000000000000000" pitchFamily="2" charset="2"/>
              <a:buChar char="ü"/>
            </a:pPr>
            <a:r>
              <a:rPr lang="en-US" sz="2400" b="1" dirty="0">
                <a:solidFill>
                  <a:schemeClr val="accent1"/>
                </a:solidFill>
                <a:latin typeface="Calibri" panose="020F0502020204030204" pitchFamily="34" charset="0"/>
              </a:rPr>
              <a:t> Recent estimations of the future sea-level rise based on climate model output (IPCC</a:t>
            </a:r>
            <a:r>
              <a:rPr lang="en-US" sz="2400" b="1" dirty="0" smtClean="0">
                <a:solidFill>
                  <a:schemeClr val="accent1"/>
                </a:solidFill>
                <a:latin typeface="Calibri" panose="020F0502020204030204" pitchFamily="34" charset="0"/>
              </a:rPr>
              <a:t>, 2013</a:t>
            </a:r>
            <a:r>
              <a:rPr lang="en-US" sz="2400" b="1" dirty="0">
                <a:solidFill>
                  <a:schemeClr val="accent1"/>
                </a:solidFill>
                <a:latin typeface="Calibri" panose="020F0502020204030204" pitchFamily="34" charset="0"/>
              </a:rPr>
              <a:t>) suggest an increase of the sea level rise of 0,60m until 2100</a:t>
            </a:r>
          </a:p>
          <a:p>
            <a:pPr algn="just" eaLnBrk="1" hangingPunct="1">
              <a:lnSpc>
                <a:spcPct val="150000"/>
              </a:lnSpc>
              <a:buFont typeface="Wingdings" panose="05000000000000000000" pitchFamily="2" charset="2"/>
              <a:buChar char="ü"/>
            </a:pPr>
            <a:endParaRPr lang="el-GR" altLang="el-GR" sz="2800" b="1" dirty="0">
              <a:solidFill>
                <a:schemeClr val="accent1"/>
              </a:solidFill>
              <a:latin typeface="Calibri" panose="020F0502020204030204" pitchFamily="34" charset="0"/>
            </a:endParaRPr>
          </a:p>
        </p:txBody>
      </p:sp>
    </p:spTree>
    <p:extLst>
      <p:ext uri="{BB962C8B-B14F-4D97-AF65-F5344CB8AC3E}">
        <p14:creationId xmlns:p14="http://schemas.microsoft.com/office/powerpoint/2010/main" xmlns="" val="1806874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0" y="26621"/>
            <a:ext cx="871537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a:tabLst>
                <a:tab pos="179388" algn="l"/>
              </a:tabLst>
              <a:defRPr>
                <a:solidFill>
                  <a:schemeClr val="tx1"/>
                </a:solidFill>
                <a:latin typeface="Century Gothic" panose="020B0502020202020204" pitchFamily="34" charset="0"/>
              </a:defRPr>
            </a:lvl1pPr>
            <a:lvl2pPr marL="742950" indent="-285750">
              <a:tabLst>
                <a:tab pos="179388" algn="l"/>
              </a:tabLst>
              <a:defRPr>
                <a:solidFill>
                  <a:schemeClr val="tx1"/>
                </a:solidFill>
                <a:latin typeface="Century Gothic" panose="020B0502020202020204" pitchFamily="34" charset="0"/>
              </a:defRPr>
            </a:lvl2pPr>
            <a:lvl3pPr marL="1143000" indent="-228600">
              <a:tabLst>
                <a:tab pos="179388" algn="l"/>
              </a:tabLst>
              <a:defRPr>
                <a:solidFill>
                  <a:schemeClr val="tx1"/>
                </a:solidFill>
                <a:latin typeface="Century Gothic" panose="020B0502020202020204" pitchFamily="34" charset="0"/>
              </a:defRPr>
            </a:lvl3pPr>
            <a:lvl4pPr marL="1600200" indent="-228600">
              <a:tabLst>
                <a:tab pos="179388" algn="l"/>
              </a:tabLst>
              <a:defRPr>
                <a:solidFill>
                  <a:schemeClr val="tx1"/>
                </a:solidFill>
                <a:latin typeface="Century Gothic" panose="020B0502020202020204" pitchFamily="34" charset="0"/>
              </a:defRPr>
            </a:lvl4pPr>
            <a:lvl5pPr marL="2057400" indent="-228600">
              <a:tabLst>
                <a:tab pos="179388" algn="l"/>
              </a:tabLst>
              <a:defRPr>
                <a:solidFill>
                  <a:schemeClr val="tx1"/>
                </a:solidFill>
                <a:latin typeface="Century Gothic" panose="020B0502020202020204" pitchFamily="34" charset="0"/>
              </a:defRPr>
            </a:lvl5pPr>
            <a:lvl6pPr marL="25146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6pPr>
            <a:lvl7pPr marL="29718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7pPr>
            <a:lvl8pPr marL="34290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8pPr>
            <a:lvl9pPr marL="38862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9pPr>
          </a:lstStyle>
          <a:p>
            <a:pPr algn="just" eaLnBrk="1" hangingPunct="1"/>
            <a:r>
              <a:rPr lang="en-US" altLang="el-GR" sz="2800" b="1" i="1" u="sng" dirty="0" smtClean="0">
                <a:solidFill>
                  <a:schemeClr val="accent1"/>
                </a:solidFill>
                <a:latin typeface="Calibri" panose="020F0502020204030204" pitchFamily="34" charset="0"/>
              </a:rPr>
              <a:t>AKTI: Assessment of Coastal </a:t>
            </a:r>
            <a:r>
              <a:rPr lang="en-US" altLang="el-GR" sz="2800" b="1" i="1" u="sng" dirty="0">
                <a:solidFill>
                  <a:schemeClr val="accent1"/>
                </a:solidFill>
                <a:latin typeface="Calibri" panose="020F0502020204030204" pitchFamily="34" charset="0"/>
              </a:rPr>
              <a:t>Vulnerability Index (CVI</a:t>
            </a:r>
            <a:r>
              <a:rPr lang="en-US" altLang="el-GR" sz="2800" b="1" i="1" u="sng" dirty="0" smtClean="0">
                <a:solidFill>
                  <a:schemeClr val="accent1"/>
                </a:solidFill>
                <a:latin typeface="Calibri" panose="020F0502020204030204" pitchFamily="34" charset="0"/>
              </a:rPr>
              <a:t>) for Erosion – Inundation in Rhodes Island</a:t>
            </a:r>
            <a:endParaRPr lang="el-GR" altLang="el-GR" sz="2800" b="1" i="1" u="sng" dirty="0">
              <a:solidFill>
                <a:schemeClr val="accent1"/>
              </a:solidFill>
              <a:latin typeface="Calibri" panose="020F0502020204030204" pitchFamily="34" charset="0"/>
            </a:endParaRPr>
          </a:p>
        </p:txBody>
      </p:sp>
      <p:sp>
        <p:nvSpPr>
          <p:cNvPr id="24579" name="TextBox 1"/>
          <p:cNvSpPr txBox="1">
            <a:spLocks noChangeArrowheads="1"/>
          </p:cNvSpPr>
          <p:nvPr/>
        </p:nvSpPr>
        <p:spPr bwMode="auto">
          <a:xfrm>
            <a:off x="86518" y="1014983"/>
            <a:ext cx="8872537"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42913" indent="-442913">
              <a:tabLst>
                <a:tab pos="442913" algn="l"/>
              </a:tabLst>
              <a:defRPr>
                <a:solidFill>
                  <a:schemeClr val="tx1"/>
                </a:solidFill>
                <a:latin typeface="Century Gothic" panose="020B0502020202020204" pitchFamily="34" charset="0"/>
              </a:defRPr>
            </a:lvl1pPr>
            <a:lvl2pPr marL="742950" indent="-285750">
              <a:tabLst>
                <a:tab pos="442913" algn="l"/>
              </a:tabLst>
              <a:defRPr>
                <a:solidFill>
                  <a:schemeClr val="tx1"/>
                </a:solidFill>
                <a:latin typeface="Century Gothic" panose="020B0502020202020204" pitchFamily="34" charset="0"/>
              </a:defRPr>
            </a:lvl2pPr>
            <a:lvl3pPr marL="1143000" indent="-228600">
              <a:tabLst>
                <a:tab pos="442913" algn="l"/>
              </a:tabLst>
              <a:defRPr>
                <a:solidFill>
                  <a:schemeClr val="tx1"/>
                </a:solidFill>
                <a:latin typeface="Century Gothic" panose="020B0502020202020204" pitchFamily="34" charset="0"/>
              </a:defRPr>
            </a:lvl3pPr>
            <a:lvl4pPr marL="1600200" indent="-228600">
              <a:tabLst>
                <a:tab pos="442913" algn="l"/>
              </a:tabLst>
              <a:defRPr>
                <a:solidFill>
                  <a:schemeClr val="tx1"/>
                </a:solidFill>
                <a:latin typeface="Century Gothic" panose="020B0502020202020204" pitchFamily="34" charset="0"/>
              </a:defRPr>
            </a:lvl4pPr>
            <a:lvl5pPr marL="2057400" indent="-228600">
              <a:tabLst>
                <a:tab pos="442913" algn="l"/>
              </a:tabLst>
              <a:defRPr>
                <a:solidFill>
                  <a:schemeClr val="tx1"/>
                </a:solidFill>
                <a:latin typeface="Century Gothic" panose="020B0502020202020204" pitchFamily="34" charset="0"/>
              </a:defRPr>
            </a:lvl5pPr>
            <a:lvl6pPr marL="2514600" indent="-228600" eaLnBrk="0" fontAlgn="base" hangingPunct="0">
              <a:spcBef>
                <a:spcPct val="0"/>
              </a:spcBef>
              <a:spcAft>
                <a:spcPct val="0"/>
              </a:spcAft>
              <a:tabLst>
                <a:tab pos="442913" algn="l"/>
              </a:tabLst>
              <a:defRPr>
                <a:solidFill>
                  <a:schemeClr val="tx1"/>
                </a:solidFill>
                <a:latin typeface="Century Gothic" panose="020B0502020202020204" pitchFamily="34" charset="0"/>
              </a:defRPr>
            </a:lvl6pPr>
            <a:lvl7pPr marL="2971800" indent="-228600" eaLnBrk="0" fontAlgn="base" hangingPunct="0">
              <a:spcBef>
                <a:spcPct val="0"/>
              </a:spcBef>
              <a:spcAft>
                <a:spcPct val="0"/>
              </a:spcAft>
              <a:tabLst>
                <a:tab pos="442913" algn="l"/>
              </a:tabLst>
              <a:defRPr>
                <a:solidFill>
                  <a:schemeClr val="tx1"/>
                </a:solidFill>
                <a:latin typeface="Century Gothic" panose="020B0502020202020204" pitchFamily="34" charset="0"/>
              </a:defRPr>
            </a:lvl7pPr>
            <a:lvl8pPr marL="3429000" indent="-228600" eaLnBrk="0" fontAlgn="base" hangingPunct="0">
              <a:spcBef>
                <a:spcPct val="0"/>
              </a:spcBef>
              <a:spcAft>
                <a:spcPct val="0"/>
              </a:spcAft>
              <a:tabLst>
                <a:tab pos="442913" algn="l"/>
              </a:tabLst>
              <a:defRPr>
                <a:solidFill>
                  <a:schemeClr val="tx1"/>
                </a:solidFill>
                <a:latin typeface="Century Gothic" panose="020B0502020202020204" pitchFamily="34" charset="0"/>
              </a:defRPr>
            </a:lvl8pPr>
            <a:lvl9pPr marL="3886200" indent="-228600" eaLnBrk="0" fontAlgn="base" hangingPunct="0">
              <a:spcBef>
                <a:spcPct val="0"/>
              </a:spcBef>
              <a:spcAft>
                <a:spcPct val="0"/>
              </a:spcAft>
              <a:tabLst>
                <a:tab pos="442913" algn="l"/>
              </a:tabLst>
              <a:defRPr>
                <a:solidFill>
                  <a:schemeClr val="tx1"/>
                </a:solidFill>
                <a:latin typeface="Century Gothic" panose="020B0502020202020204" pitchFamily="34" charset="0"/>
              </a:defRPr>
            </a:lvl9pPr>
          </a:lstStyle>
          <a:p>
            <a:pPr algn="just" eaLnBrk="1" hangingPunct="1">
              <a:lnSpc>
                <a:spcPct val="150000"/>
              </a:lnSpc>
              <a:buFont typeface="Wingdings" panose="05000000000000000000" pitchFamily="2" charset="2"/>
              <a:buChar char="ü"/>
            </a:pPr>
            <a:r>
              <a:rPr lang="en-US" sz="2400" b="1" dirty="0" smtClean="0">
                <a:solidFill>
                  <a:schemeClr val="accent1"/>
                </a:solidFill>
                <a:latin typeface="Calibri" panose="020F0502020204030204" pitchFamily="34" charset="0"/>
              </a:rPr>
              <a:t>Data: coastal geomorphology, coastal slope, shoreline accretion-erosion rate, sea level change rate, mean tide, mean significant wave height</a:t>
            </a:r>
          </a:p>
          <a:p>
            <a:pPr algn="just" eaLnBrk="1" hangingPunct="1">
              <a:lnSpc>
                <a:spcPct val="150000"/>
              </a:lnSpc>
              <a:buFont typeface="Wingdings" panose="05000000000000000000" pitchFamily="2" charset="2"/>
              <a:buChar char="ü"/>
            </a:pPr>
            <a:r>
              <a:rPr lang="en-US" sz="2400" b="1" dirty="0" smtClean="0">
                <a:solidFill>
                  <a:schemeClr val="accent1"/>
                </a:solidFill>
                <a:latin typeface="Calibri" panose="020F0502020204030204" pitchFamily="34" charset="0"/>
              </a:rPr>
              <a:t>Data sources: field work, lab analyses, references, remote sensing, monitoring stations</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15616" y="3938181"/>
            <a:ext cx="6376969" cy="1981372"/>
          </a:xfrm>
          <a:prstGeom prst="rect">
            <a:avLst/>
          </a:prstGeom>
        </p:spPr>
      </p:pic>
    </p:spTree>
    <p:extLst>
      <p:ext uri="{BB962C8B-B14F-4D97-AF65-F5344CB8AC3E}">
        <p14:creationId xmlns:p14="http://schemas.microsoft.com/office/powerpoint/2010/main" xmlns="" val="1980687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2"/>
          <p:cNvSpPr txBox="1">
            <a:spLocks noChangeArrowheads="1"/>
          </p:cNvSpPr>
          <p:nvPr/>
        </p:nvSpPr>
        <p:spPr bwMode="auto">
          <a:xfrm>
            <a:off x="0" y="25460"/>
            <a:ext cx="561617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9388" indent="-179388">
              <a:tabLst>
                <a:tab pos="179388" algn="l"/>
              </a:tabLst>
              <a:defRPr>
                <a:solidFill>
                  <a:schemeClr val="tx1"/>
                </a:solidFill>
                <a:latin typeface="Century Gothic" panose="020B0502020202020204" pitchFamily="34" charset="0"/>
              </a:defRPr>
            </a:lvl1pPr>
            <a:lvl2pPr marL="742950" indent="-285750">
              <a:tabLst>
                <a:tab pos="179388" algn="l"/>
              </a:tabLst>
              <a:defRPr>
                <a:solidFill>
                  <a:schemeClr val="tx1"/>
                </a:solidFill>
                <a:latin typeface="Century Gothic" panose="020B0502020202020204" pitchFamily="34" charset="0"/>
              </a:defRPr>
            </a:lvl2pPr>
            <a:lvl3pPr marL="1143000" indent="-228600">
              <a:tabLst>
                <a:tab pos="179388" algn="l"/>
              </a:tabLst>
              <a:defRPr>
                <a:solidFill>
                  <a:schemeClr val="tx1"/>
                </a:solidFill>
                <a:latin typeface="Century Gothic" panose="020B0502020202020204" pitchFamily="34" charset="0"/>
              </a:defRPr>
            </a:lvl3pPr>
            <a:lvl4pPr marL="1600200" indent="-228600">
              <a:tabLst>
                <a:tab pos="179388" algn="l"/>
              </a:tabLst>
              <a:defRPr>
                <a:solidFill>
                  <a:schemeClr val="tx1"/>
                </a:solidFill>
                <a:latin typeface="Century Gothic" panose="020B0502020202020204" pitchFamily="34" charset="0"/>
              </a:defRPr>
            </a:lvl4pPr>
            <a:lvl5pPr marL="2057400" indent="-228600">
              <a:tabLst>
                <a:tab pos="179388" algn="l"/>
              </a:tabLst>
              <a:defRPr>
                <a:solidFill>
                  <a:schemeClr val="tx1"/>
                </a:solidFill>
                <a:latin typeface="Century Gothic" panose="020B0502020202020204" pitchFamily="34" charset="0"/>
              </a:defRPr>
            </a:lvl5pPr>
            <a:lvl6pPr marL="25146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6pPr>
            <a:lvl7pPr marL="29718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7pPr>
            <a:lvl8pPr marL="34290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8pPr>
            <a:lvl9pPr marL="38862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9pPr>
          </a:lstStyle>
          <a:p>
            <a:pPr algn="just" eaLnBrk="1" hangingPunct="1"/>
            <a:r>
              <a:rPr lang="en-US" altLang="el-GR" sz="2800" b="1" i="1" u="sng" dirty="0" smtClean="0">
                <a:solidFill>
                  <a:schemeClr val="accent1"/>
                </a:solidFill>
                <a:latin typeface="Calibri" panose="020F0502020204030204" pitchFamily="34" charset="0"/>
              </a:rPr>
              <a:t>AKTI: CVI Maps for Rhodes Island CZ</a:t>
            </a:r>
            <a:endParaRPr lang="el-GR" altLang="el-GR" sz="2800" b="1" i="1" u="sng" dirty="0">
              <a:solidFill>
                <a:schemeClr val="accent1"/>
              </a:solidFill>
              <a:latin typeface="Calibri" panose="020F0502020204030204" pitchFamily="34" charset="0"/>
            </a:endParaRPr>
          </a:p>
        </p:txBody>
      </p:sp>
      <p:grpSp>
        <p:nvGrpSpPr>
          <p:cNvPr id="20" name="Group 19"/>
          <p:cNvGrpSpPr/>
          <p:nvPr/>
        </p:nvGrpSpPr>
        <p:grpSpPr>
          <a:xfrm>
            <a:off x="76702" y="735178"/>
            <a:ext cx="8887623" cy="5428570"/>
            <a:chOff x="76702" y="735178"/>
            <a:chExt cx="8887623" cy="5428570"/>
          </a:xfrm>
        </p:grpSpPr>
        <p:grpSp>
          <p:nvGrpSpPr>
            <p:cNvPr id="17" name="Group 16"/>
            <p:cNvGrpSpPr/>
            <p:nvPr/>
          </p:nvGrpSpPr>
          <p:grpSpPr>
            <a:xfrm>
              <a:off x="76702" y="735178"/>
              <a:ext cx="2880000" cy="2652392"/>
              <a:chOff x="76702" y="735178"/>
              <a:chExt cx="2880000" cy="2652392"/>
            </a:xfrm>
          </p:grpSpPr>
          <p:pic>
            <p:nvPicPr>
              <p:cNvPr id="6" name="6 - Εικόνα" descr="RhodesCVI_Geomorphology.jpg"/>
              <p:cNvPicPr>
                <a:picLocks noChangeAspect="1"/>
              </p:cNvPicPr>
              <p:nvPr/>
            </p:nvPicPr>
            <p:blipFill>
              <a:blip r:embed="rId2" cstate="print"/>
              <a:stretch>
                <a:fillRect/>
              </a:stretch>
            </p:blipFill>
            <p:spPr>
              <a:xfrm>
                <a:off x="76702" y="735178"/>
                <a:ext cx="2880000" cy="2652392"/>
              </a:xfrm>
              <a:prstGeom prst="rect">
                <a:avLst/>
              </a:prstGeom>
              <a:ln w="19050">
                <a:solidFill>
                  <a:schemeClr val="tx2"/>
                </a:solidFill>
              </a:ln>
            </p:spPr>
          </p:pic>
          <p:sp>
            <p:nvSpPr>
              <p:cNvPr id="2" name="TextBox 1"/>
              <p:cNvSpPr txBox="1"/>
              <p:nvPr/>
            </p:nvSpPr>
            <p:spPr>
              <a:xfrm>
                <a:off x="110282" y="770262"/>
                <a:ext cx="1927730" cy="338554"/>
              </a:xfrm>
              <a:prstGeom prst="rect">
                <a:avLst/>
              </a:prstGeom>
              <a:noFill/>
            </p:spPr>
            <p:txBody>
              <a:bodyPr wrap="square" rtlCol="0">
                <a:spAutoFit/>
              </a:bodyPr>
              <a:lstStyle/>
              <a:p>
                <a:pPr algn="ctr"/>
                <a:r>
                  <a:rPr lang="en-US" sz="1600" b="1" dirty="0" smtClean="0">
                    <a:solidFill>
                      <a:schemeClr val="tx2"/>
                    </a:solidFill>
                    <a:latin typeface="Calibri" panose="020F0502020204030204" pitchFamily="34" charset="0"/>
                    <a:cs typeface="Calibri" panose="020F0502020204030204" pitchFamily="34" charset="0"/>
                  </a:rPr>
                  <a:t>Geomorphology CVI</a:t>
                </a:r>
                <a:endParaRPr lang="en-US" sz="1600" b="1" dirty="0">
                  <a:solidFill>
                    <a:schemeClr val="tx2"/>
                  </a:solidFill>
                  <a:latin typeface="Calibri" panose="020F0502020204030204" pitchFamily="34" charset="0"/>
                  <a:cs typeface="Calibri" panose="020F0502020204030204" pitchFamily="34" charset="0"/>
                </a:endParaRPr>
              </a:p>
            </p:txBody>
          </p:sp>
        </p:grpSp>
        <p:grpSp>
          <p:nvGrpSpPr>
            <p:cNvPr id="18" name="Group 17"/>
            <p:cNvGrpSpPr/>
            <p:nvPr/>
          </p:nvGrpSpPr>
          <p:grpSpPr>
            <a:xfrm>
              <a:off x="3080435" y="735181"/>
              <a:ext cx="2880000" cy="2652386"/>
              <a:chOff x="3080435" y="735181"/>
              <a:chExt cx="2880000" cy="2652386"/>
            </a:xfrm>
          </p:grpSpPr>
          <p:pic>
            <p:nvPicPr>
              <p:cNvPr id="7" name="6 - Θέση περιεχομένου" descr="RhodesCVI_CoastalSlope.jpg"/>
              <p:cNvPicPr>
                <a:picLocks noChangeAspect="1"/>
              </p:cNvPicPr>
              <p:nvPr/>
            </p:nvPicPr>
            <p:blipFill>
              <a:blip r:embed="rId3" cstate="print"/>
              <a:stretch>
                <a:fillRect/>
              </a:stretch>
            </p:blipFill>
            <p:spPr>
              <a:xfrm>
                <a:off x="3080435" y="735181"/>
                <a:ext cx="2880000" cy="2652386"/>
              </a:xfrm>
              <a:prstGeom prst="rect">
                <a:avLst/>
              </a:prstGeom>
              <a:ln w="19050">
                <a:solidFill>
                  <a:schemeClr val="tx2"/>
                </a:solidFill>
              </a:ln>
            </p:spPr>
          </p:pic>
          <p:sp>
            <p:nvSpPr>
              <p:cNvPr id="9" name="TextBox 8"/>
              <p:cNvSpPr txBox="1"/>
              <p:nvPr/>
            </p:nvSpPr>
            <p:spPr>
              <a:xfrm>
                <a:off x="3103587" y="770262"/>
                <a:ext cx="1682046" cy="338554"/>
              </a:xfrm>
              <a:prstGeom prst="rect">
                <a:avLst/>
              </a:prstGeom>
              <a:noFill/>
            </p:spPr>
            <p:txBody>
              <a:bodyPr wrap="square" rtlCol="0">
                <a:spAutoFit/>
              </a:bodyPr>
              <a:lstStyle/>
              <a:p>
                <a:pPr algn="ctr"/>
                <a:r>
                  <a:rPr lang="en-US" sz="1600" b="1" dirty="0" smtClean="0">
                    <a:solidFill>
                      <a:schemeClr val="tx2"/>
                    </a:solidFill>
                    <a:latin typeface="Calibri" panose="020F0502020204030204" pitchFamily="34" charset="0"/>
                    <a:cs typeface="Calibri" panose="020F0502020204030204" pitchFamily="34" charset="0"/>
                  </a:rPr>
                  <a:t>Coastal Slope CVI</a:t>
                </a:r>
                <a:endParaRPr lang="en-US" sz="1600" b="1" dirty="0">
                  <a:solidFill>
                    <a:schemeClr val="tx2"/>
                  </a:solidFill>
                  <a:latin typeface="Calibri" panose="020F0502020204030204" pitchFamily="34" charset="0"/>
                  <a:cs typeface="Calibri" panose="020F0502020204030204" pitchFamily="34" charset="0"/>
                </a:endParaRPr>
              </a:p>
            </p:txBody>
          </p:sp>
        </p:grpSp>
        <p:grpSp>
          <p:nvGrpSpPr>
            <p:cNvPr id="19" name="Group 18"/>
            <p:cNvGrpSpPr/>
            <p:nvPr/>
          </p:nvGrpSpPr>
          <p:grpSpPr>
            <a:xfrm>
              <a:off x="6084168" y="764704"/>
              <a:ext cx="2880157" cy="2653200"/>
              <a:chOff x="6084168" y="764704"/>
              <a:chExt cx="2880157" cy="2653200"/>
            </a:xfrm>
          </p:grpSpPr>
          <p:pic>
            <p:nvPicPr>
              <p:cNvPr id="8" name="18 - Εικόνα" descr="RhodesCVI_MeanTideRange.jpg"/>
              <p:cNvPicPr>
                <a:picLocks noChangeAspect="1"/>
              </p:cNvPicPr>
              <p:nvPr/>
            </p:nvPicPr>
            <p:blipFill>
              <a:blip r:embed="rId4" cstate="print"/>
              <a:stretch>
                <a:fillRect/>
              </a:stretch>
            </p:blipFill>
            <p:spPr>
              <a:xfrm>
                <a:off x="6084168" y="764704"/>
                <a:ext cx="2880157" cy="2653200"/>
              </a:xfrm>
              <a:prstGeom prst="rect">
                <a:avLst/>
              </a:prstGeom>
              <a:ln w="19050">
                <a:solidFill>
                  <a:schemeClr val="tx2"/>
                </a:solidFill>
              </a:ln>
            </p:spPr>
          </p:pic>
          <p:sp>
            <p:nvSpPr>
              <p:cNvPr id="13" name="TextBox 12"/>
              <p:cNvSpPr txBox="1"/>
              <p:nvPr/>
            </p:nvSpPr>
            <p:spPr>
              <a:xfrm>
                <a:off x="6228184" y="907859"/>
                <a:ext cx="936104" cy="338554"/>
              </a:xfrm>
              <a:prstGeom prst="rect">
                <a:avLst/>
              </a:prstGeom>
              <a:noFill/>
            </p:spPr>
            <p:txBody>
              <a:bodyPr wrap="square" rtlCol="0">
                <a:spAutoFit/>
              </a:bodyPr>
              <a:lstStyle/>
              <a:p>
                <a:pPr algn="ctr"/>
                <a:r>
                  <a:rPr lang="en-US" sz="1600" b="1" dirty="0" smtClean="0">
                    <a:solidFill>
                      <a:schemeClr val="tx2"/>
                    </a:solidFill>
                    <a:latin typeface="Calibri" panose="020F0502020204030204" pitchFamily="34" charset="0"/>
                    <a:cs typeface="Calibri" panose="020F0502020204030204" pitchFamily="34" charset="0"/>
                  </a:rPr>
                  <a:t>SLR CVI</a:t>
                </a:r>
                <a:endParaRPr lang="en-US" sz="1600" b="1" dirty="0">
                  <a:solidFill>
                    <a:schemeClr val="tx2"/>
                  </a:solidFill>
                  <a:latin typeface="Calibri" panose="020F0502020204030204" pitchFamily="34" charset="0"/>
                  <a:cs typeface="Calibri" panose="020F0502020204030204" pitchFamily="34" charset="0"/>
                </a:endParaRPr>
              </a:p>
            </p:txBody>
          </p:sp>
        </p:grpSp>
        <p:grpSp>
          <p:nvGrpSpPr>
            <p:cNvPr id="3" name="Group 2"/>
            <p:cNvGrpSpPr/>
            <p:nvPr/>
          </p:nvGrpSpPr>
          <p:grpSpPr>
            <a:xfrm>
              <a:off x="104190" y="3511028"/>
              <a:ext cx="2898816" cy="2652386"/>
              <a:chOff x="104190" y="3511028"/>
              <a:chExt cx="2898816" cy="2652386"/>
            </a:xfrm>
          </p:grpSpPr>
          <p:pic>
            <p:nvPicPr>
              <p:cNvPr id="10" name="5 - Εικόνα" descr="RhodesCVI_Geomorphology.jpg"/>
              <p:cNvPicPr>
                <a:picLocks noChangeAspect="1"/>
              </p:cNvPicPr>
              <p:nvPr/>
            </p:nvPicPr>
            <p:blipFill>
              <a:blip r:embed="rId5" cstate="print"/>
              <a:stretch>
                <a:fillRect/>
              </a:stretch>
            </p:blipFill>
            <p:spPr>
              <a:xfrm>
                <a:off x="123006" y="3511028"/>
                <a:ext cx="2880000" cy="2652386"/>
              </a:xfrm>
              <a:prstGeom prst="rect">
                <a:avLst/>
              </a:prstGeom>
              <a:ln w="19050">
                <a:solidFill>
                  <a:schemeClr val="tx2"/>
                </a:solidFill>
              </a:ln>
            </p:spPr>
          </p:pic>
          <p:sp>
            <p:nvSpPr>
              <p:cNvPr id="14" name="TextBox 13"/>
              <p:cNvSpPr txBox="1"/>
              <p:nvPr/>
            </p:nvSpPr>
            <p:spPr>
              <a:xfrm>
                <a:off x="104190" y="3535832"/>
                <a:ext cx="2123728" cy="338554"/>
              </a:xfrm>
              <a:prstGeom prst="rect">
                <a:avLst/>
              </a:prstGeom>
              <a:noFill/>
            </p:spPr>
            <p:txBody>
              <a:bodyPr wrap="square" rtlCol="0">
                <a:spAutoFit/>
              </a:bodyPr>
              <a:lstStyle/>
              <a:p>
                <a:pPr algn="ctr"/>
                <a:r>
                  <a:rPr lang="en-US" sz="1600" b="1" dirty="0" smtClean="0">
                    <a:solidFill>
                      <a:schemeClr val="tx2"/>
                    </a:solidFill>
                    <a:latin typeface="Calibri" panose="020F0502020204030204" pitchFamily="34" charset="0"/>
                    <a:cs typeface="Calibri" panose="020F0502020204030204" pitchFamily="34" charset="0"/>
                  </a:rPr>
                  <a:t>Shoreline Change CVI</a:t>
                </a:r>
                <a:endParaRPr lang="en-US" sz="1600" b="1" dirty="0">
                  <a:solidFill>
                    <a:schemeClr val="tx2"/>
                  </a:solidFill>
                  <a:latin typeface="Calibri" panose="020F0502020204030204" pitchFamily="34" charset="0"/>
                  <a:cs typeface="Calibri" panose="020F0502020204030204" pitchFamily="34" charset="0"/>
                </a:endParaRPr>
              </a:p>
            </p:txBody>
          </p:sp>
        </p:grpSp>
        <p:grpSp>
          <p:nvGrpSpPr>
            <p:cNvPr id="4" name="Group 3"/>
            <p:cNvGrpSpPr/>
            <p:nvPr/>
          </p:nvGrpSpPr>
          <p:grpSpPr>
            <a:xfrm>
              <a:off x="3103587" y="3510694"/>
              <a:ext cx="2880000" cy="2653054"/>
              <a:chOff x="3103587" y="3510694"/>
              <a:chExt cx="2880000" cy="2653054"/>
            </a:xfrm>
          </p:grpSpPr>
          <p:pic>
            <p:nvPicPr>
              <p:cNvPr id="11" name="18 - Εικόνα" descr="RhodesCVI_MeanTideRange.jpg"/>
              <p:cNvPicPr>
                <a:picLocks noChangeAspect="1"/>
              </p:cNvPicPr>
              <p:nvPr/>
            </p:nvPicPr>
            <p:blipFill>
              <a:blip r:embed="rId6" cstate="print"/>
              <a:stretch>
                <a:fillRect/>
              </a:stretch>
            </p:blipFill>
            <p:spPr>
              <a:xfrm>
                <a:off x="3103587" y="3510694"/>
                <a:ext cx="2880000" cy="2653054"/>
              </a:xfrm>
              <a:prstGeom prst="rect">
                <a:avLst/>
              </a:prstGeom>
              <a:ln w="19050">
                <a:solidFill>
                  <a:schemeClr val="tx1"/>
                </a:solidFill>
              </a:ln>
            </p:spPr>
          </p:pic>
          <p:sp>
            <p:nvSpPr>
              <p:cNvPr id="15" name="TextBox 14"/>
              <p:cNvSpPr txBox="1"/>
              <p:nvPr/>
            </p:nvSpPr>
            <p:spPr>
              <a:xfrm>
                <a:off x="3131840" y="3535832"/>
                <a:ext cx="2020286" cy="338554"/>
              </a:xfrm>
              <a:prstGeom prst="rect">
                <a:avLst/>
              </a:prstGeom>
              <a:noFill/>
            </p:spPr>
            <p:txBody>
              <a:bodyPr wrap="square" rtlCol="0">
                <a:spAutoFit/>
              </a:bodyPr>
              <a:lstStyle/>
              <a:p>
                <a:pPr algn="ctr"/>
                <a:r>
                  <a:rPr lang="en-US" sz="1600" b="1" dirty="0" smtClean="0">
                    <a:solidFill>
                      <a:schemeClr val="tx2"/>
                    </a:solidFill>
                    <a:latin typeface="Calibri" panose="020F0502020204030204" pitchFamily="34" charset="0"/>
                    <a:cs typeface="Calibri" panose="020F0502020204030204" pitchFamily="34" charset="0"/>
                  </a:rPr>
                  <a:t>Mean Tide Range CVI</a:t>
                </a:r>
                <a:endParaRPr lang="en-US" sz="1600" b="1" dirty="0">
                  <a:solidFill>
                    <a:schemeClr val="tx2"/>
                  </a:solidFill>
                  <a:latin typeface="Calibri" panose="020F0502020204030204" pitchFamily="34" charset="0"/>
                  <a:cs typeface="Calibri" panose="020F0502020204030204" pitchFamily="34" charset="0"/>
                </a:endParaRPr>
              </a:p>
            </p:txBody>
          </p:sp>
        </p:grpSp>
        <p:grpSp>
          <p:nvGrpSpPr>
            <p:cNvPr id="5" name="Group 4"/>
            <p:cNvGrpSpPr/>
            <p:nvPr/>
          </p:nvGrpSpPr>
          <p:grpSpPr>
            <a:xfrm>
              <a:off x="6084168" y="3510694"/>
              <a:ext cx="2880000" cy="2653054"/>
              <a:chOff x="6084168" y="3510694"/>
              <a:chExt cx="2880000" cy="2653054"/>
            </a:xfrm>
          </p:grpSpPr>
          <p:pic>
            <p:nvPicPr>
              <p:cNvPr id="12" name="17 - Εικόνα" descr="RhodesCVI_MaxWaveHeight.jpg"/>
              <p:cNvPicPr>
                <a:picLocks noChangeAspect="1"/>
              </p:cNvPicPr>
              <p:nvPr/>
            </p:nvPicPr>
            <p:blipFill>
              <a:blip r:embed="rId7" cstate="print"/>
              <a:stretch>
                <a:fillRect/>
              </a:stretch>
            </p:blipFill>
            <p:spPr>
              <a:xfrm>
                <a:off x="6084168" y="3510694"/>
                <a:ext cx="2880000" cy="2653054"/>
              </a:xfrm>
              <a:prstGeom prst="rect">
                <a:avLst/>
              </a:prstGeom>
              <a:ln w="19050">
                <a:solidFill>
                  <a:schemeClr val="tx2"/>
                </a:solidFill>
              </a:ln>
            </p:spPr>
          </p:pic>
          <p:sp>
            <p:nvSpPr>
              <p:cNvPr id="16" name="TextBox 15"/>
              <p:cNvSpPr txBox="1"/>
              <p:nvPr/>
            </p:nvSpPr>
            <p:spPr>
              <a:xfrm>
                <a:off x="6084168" y="3535832"/>
                <a:ext cx="2160240" cy="338554"/>
              </a:xfrm>
              <a:prstGeom prst="rect">
                <a:avLst/>
              </a:prstGeom>
              <a:noFill/>
            </p:spPr>
            <p:txBody>
              <a:bodyPr wrap="square" rtlCol="0">
                <a:spAutoFit/>
              </a:bodyPr>
              <a:lstStyle/>
              <a:p>
                <a:pPr algn="ctr"/>
                <a:r>
                  <a:rPr lang="en-US" sz="1600" b="1" dirty="0" smtClean="0">
                    <a:solidFill>
                      <a:schemeClr val="tx2"/>
                    </a:solidFill>
                    <a:latin typeface="Calibri" panose="020F0502020204030204" pitchFamily="34" charset="0"/>
                    <a:cs typeface="Calibri" panose="020F0502020204030204" pitchFamily="34" charset="0"/>
                  </a:rPr>
                  <a:t>Mean Wave Height CVI</a:t>
                </a:r>
                <a:endParaRPr lang="en-US" sz="1600" b="1" dirty="0">
                  <a:solidFill>
                    <a:schemeClr val="tx2"/>
                  </a:solidFill>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xmlns="" val="1411445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RhodesCVI.jpg"/>
          <p:cNvPicPr>
            <a:picLocks noChangeAspect="1"/>
          </p:cNvPicPr>
          <p:nvPr/>
        </p:nvPicPr>
        <p:blipFill>
          <a:blip r:embed="rId2" cstate="print"/>
          <a:stretch>
            <a:fillRect/>
          </a:stretch>
        </p:blipFill>
        <p:spPr>
          <a:xfrm>
            <a:off x="1115616" y="692696"/>
            <a:ext cx="6556248" cy="6038088"/>
          </a:xfrm>
          <a:prstGeom prst="rect">
            <a:avLst/>
          </a:prstGeom>
        </p:spPr>
      </p:pic>
      <p:sp>
        <p:nvSpPr>
          <p:cNvPr id="3" name="Content Placeholder 2"/>
          <p:cNvSpPr>
            <a:spLocks noGrp="1"/>
          </p:cNvSpPr>
          <p:nvPr>
            <p:ph idx="1"/>
          </p:nvPr>
        </p:nvSpPr>
        <p:spPr>
          <a:xfrm>
            <a:off x="467544" y="1340768"/>
            <a:ext cx="6554867" cy="5127848"/>
          </a:xfrm>
        </p:spPr>
        <p:txBody>
          <a:bodyPr>
            <a:normAutofit/>
          </a:bodyPr>
          <a:lstStyle/>
          <a:p>
            <a:pPr marL="457200" indent="-457200" algn="just">
              <a:buFont typeface="+mj-lt"/>
              <a:buAutoNum type="arabicPeriod"/>
            </a:pPr>
            <a:r>
              <a:rPr lang="en-US" dirty="0" err="1" smtClean="0">
                <a:solidFill>
                  <a:schemeClr val="accent1"/>
                </a:solidFill>
                <a:latin typeface="Times New Roman" panose="02020603050405020304" pitchFamily="18" charset="0"/>
                <a:cs typeface="Times New Roman" panose="02020603050405020304" pitchFamily="18" charset="0"/>
              </a:rPr>
              <a:t>Faliraki</a:t>
            </a:r>
            <a:r>
              <a:rPr lang="en-US" dirty="0" smtClean="0">
                <a:solidFill>
                  <a:schemeClr val="accent1"/>
                </a:solidFill>
                <a:latin typeface="Times New Roman" panose="02020603050405020304" pitchFamily="18" charset="0"/>
                <a:cs typeface="Times New Roman" panose="02020603050405020304" pitchFamily="18" charset="0"/>
              </a:rPr>
              <a:t>, </a:t>
            </a:r>
            <a:r>
              <a:rPr lang="en-US" dirty="0" err="1" smtClean="0">
                <a:solidFill>
                  <a:schemeClr val="accent1"/>
                </a:solidFill>
                <a:latin typeface="Times New Roman" panose="02020603050405020304" pitchFamily="18" charset="0"/>
                <a:cs typeface="Times New Roman" panose="02020603050405020304" pitchFamily="18" charset="0"/>
              </a:rPr>
              <a:t>Afantou</a:t>
            </a:r>
            <a:r>
              <a:rPr lang="en-US" dirty="0" smtClean="0">
                <a:solidFill>
                  <a:schemeClr val="accent1"/>
                </a:solidFill>
                <a:latin typeface="Times New Roman" panose="02020603050405020304" pitchFamily="18" charset="0"/>
                <a:cs typeface="Times New Roman" panose="02020603050405020304" pitchFamily="18" charset="0"/>
              </a:rPr>
              <a:t>, </a:t>
            </a:r>
            <a:r>
              <a:rPr lang="en-US" dirty="0" err="1" smtClean="0">
                <a:solidFill>
                  <a:schemeClr val="accent1"/>
                </a:solidFill>
                <a:latin typeface="Times New Roman" panose="02020603050405020304" pitchFamily="18" charset="0"/>
                <a:cs typeface="Times New Roman" panose="02020603050405020304" pitchFamily="18" charset="0"/>
              </a:rPr>
              <a:t>Ialysos</a:t>
            </a:r>
            <a:r>
              <a:rPr lang="en-US" dirty="0" smtClean="0">
                <a:solidFill>
                  <a:schemeClr val="accent1"/>
                </a:solidFill>
                <a:latin typeface="Times New Roman" panose="02020603050405020304" pitchFamily="18" charset="0"/>
                <a:cs typeface="Times New Roman" panose="02020603050405020304" pitchFamily="18" charset="0"/>
              </a:rPr>
              <a:t>, the city of Rhodes (vulnerable in parts) and </a:t>
            </a:r>
            <a:r>
              <a:rPr lang="en-US" dirty="0" err="1" smtClean="0">
                <a:solidFill>
                  <a:schemeClr val="accent1"/>
                </a:solidFill>
                <a:latin typeface="Times New Roman" panose="02020603050405020304" pitchFamily="18" charset="0"/>
                <a:cs typeface="Times New Roman" panose="02020603050405020304" pitchFamily="18" charset="0"/>
              </a:rPr>
              <a:t>Prasonissi</a:t>
            </a:r>
            <a:r>
              <a:rPr lang="en-US" dirty="0" smtClean="0">
                <a:solidFill>
                  <a:schemeClr val="accent1"/>
                </a:solidFill>
                <a:latin typeface="Times New Roman" panose="02020603050405020304" pitchFamily="18" charset="0"/>
                <a:cs typeface="Times New Roman" panose="02020603050405020304" pitchFamily="18" charset="0"/>
              </a:rPr>
              <a:t>-beach (Southern part) present Moderate to Very High Vulnerability . </a:t>
            </a:r>
          </a:p>
          <a:p>
            <a:pPr marL="457200" indent="-457200" algn="just">
              <a:buFont typeface="+mj-lt"/>
              <a:buAutoNum type="arabicPeriod"/>
            </a:pPr>
            <a:r>
              <a:rPr lang="en-US" dirty="0" smtClean="0">
                <a:solidFill>
                  <a:schemeClr val="accent1"/>
                </a:solidFill>
                <a:latin typeface="Times New Roman" panose="02020603050405020304" pitchFamily="18" charset="0"/>
                <a:cs typeface="Times New Roman" panose="02020603050405020304" pitchFamily="18" charset="0"/>
              </a:rPr>
              <a:t>The most vulnerable areas are the coastal areas presenting low inclination, unconsolidated sediments, exposed to high wave heights, situated mainly in the NW part, the NE part, the SE part and SW part</a:t>
            </a:r>
            <a:r>
              <a:rPr lang="en-US" dirty="0" smtClean="0">
                <a:solidFill>
                  <a:schemeClr val="accent1"/>
                </a:solidFill>
                <a:latin typeface="Times New Roman" panose="02020603050405020304" pitchFamily="18" charset="0"/>
                <a:cs typeface="Times New Roman" panose="02020603050405020304" pitchFamily="18" charset="0"/>
              </a:rPr>
              <a:t>. </a:t>
            </a:r>
            <a:endParaRPr lang="en-US" dirty="0" smtClean="0">
              <a:solidFill>
                <a:schemeClr val="accent1"/>
              </a:solidFill>
              <a:latin typeface="Times New Roman" panose="02020603050405020304" pitchFamily="18" charset="0"/>
              <a:cs typeface="Times New Roman" panose="02020603050405020304" pitchFamily="18" charset="0"/>
            </a:endParaRPr>
          </a:p>
          <a:p>
            <a:pPr marL="457200" indent="-457200" algn="just">
              <a:buNone/>
            </a:pPr>
            <a:endParaRPr lang="en-US" dirty="0" smtClean="0">
              <a:solidFill>
                <a:schemeClr val="accent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endParaRPr lang="el-GR" dirty="0"/>
          </a:p>
        </p:txBody>
      </p:sp>
      <p:sp>
        <p:nvSpPr>
          <p:cNvPr id="7" name="TextBox 2"/>
          <p:cNvSpPr txBox="1">
            <a:spLocks noChangeArrowheads="1"/>
          </p:cNvSpPr>
          <p:nvPr/>
        </p:nvSpPr>
        <p:spPr bwMode="auto">
          <a:xfrm>
            <a:off x="165100" y="0"/>
            <a:ext cx="87153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9388" indent="-179388">
              <a:tabLst>
                <a:tab pos="179388" algn="l"/>
              </a:tabLst>
              <a:defRPr>
                <a:solidFill>
                  <a:schemeClr val="tx1"/>
                </a:solidFill>
                <a:latin typeface="Century Gothic" panose="020B0502020202020204" pitchFamily="34" charset="0"/>
              </a:defRPr>
            </a:lvl1pPr>
            <a:lvl2pPr marL="742950" indent="-285750">
              <a:tabLst>
                <a:tab pos="179388" algn="l"/>
              </a:tabLst>
              <a:defRPr>
                <a:solidFill>
                  <a:schemeClr val="tx1"/>
                </a:solidFill>
                <a:latin typeface="Century Gothic" panose="020B0502020202020204" pitchFamily="34" charset="0"/>
              </a:defRPr>
            </a:lvl2pPr>
            <a:lvl3pPr marL="1143000" indent="-228600">
              <a:tabLst>
                <a:tab pos="179388" algn="l"/>
              </a:tabLst>
              <a:defRPr>
                <a:solidFill>
                  <a:schemeClr val="tx1"/>
                </a:solidFill>
                <a:latin typeface="Century Gothic" panose="020B0502020202020204" pitchFamily="34" charset="0"/>
              </a:defRPr>
            </a:lvl3pPr>
            <a:lvl4pPr marL="1600200" indent="-228600">
              <a:tabLst>
                <a:tab pos="179388" algn="l"/>
              </a:tabLst>
              <a:defRPr>
                <a:solidFill>
                  <a:schemeClr val="tx1"/>
                </a:solidFill>
                <a:latin typeface="Century Gothic" panose="020B0502020202020204" pitchFamily="34" charset="0"/>
              </a:defRPr>
            </a:lvl4pPr>
            <a:lvl5pPr marL="2057400" indent="-228600">
              <a:tabLst>
                <a:tab pos="179388" algn="l"/>
              </a:tabLst>
              <a:defRPr>
                <a:solidFill>
                  <a:schemeClr val="tx1"/>
                </a:solidFill>
                <a:latin typeface="Century Gothic" panose="020B0502020202020204" pitchFamily="34" charset="0"/>
              </a:defRPr>
            </a:lvl5pPr>
            <a:lvl6pPr marL="25146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6pPr>
            <a:lvl7pPr marL="29718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7pPr>
            <a:lvl8pPr marL="34290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8pPr>
            <a:lvl9pPr marL="38862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9pPr>
          </a:lstStyle>
          <a:p>
            <a:pPr eaLnBrk="1" hangingPunct="1"/>
            <a:r>
              <a:rPr lang="en-US" altLang="el-GR" sz="2800" b="1" i="1" u="sng" dirty="0" smtClean="0">
                <a:solidFill>
                  <a:schemeClr val="accent1"/>
                </a:solidFill>
                <a:latin typeface="Calibri" panose="020F0502020204030204" pitchFamily="34" charset="0"/>
              </a:rPr>
              <a:t>Results-CVI Map for the island of Rhodes</a:t>
            </a:r>
            <a:endParaRPr lang="el-GR" altLang="el-GR" sz="2800" b="1" i="1" u="sng" dirty="0">
              <a:solidFill>
                <a:schemeClr val="accent1"/>
              </a:solidFill>
              <a:latin typeface="Calibri" panose="020F0502020204030204" pitchFamily="34" charset="0"/>
            </a:endParaRPr>
          </a:p>
        </p:txBody>
      </p:sp>
    </p:spTree>
    <p:extLst>
      <p:ext uri="{BB962C8B-B14F-4D97-AF65-F5344CB8AC3E}">
        <p14:creationId xmlns:p14="http://schemas.microsoft.com/office/powerpoint/2010/main" xmlns="" val="134469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basins_rive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850" y="701675"/>
            <a:ext cx="3748088" cy="529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5" name="Text Box 3"/>
          <p:cNvSpPr txBox="1">
            <a:spLocks noChangeArrowheads="1"/>
          </p:cNvSpPr>
          <p:nvPr/>
        </p:nvSpPr>
        <p:spPr bwMode="auto">
          <a:xfrm>
            <a:off x="4284663" y="1268413"/>
            <a:ext cx="4714875"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150000"/>
              </a:lnSpc>
              <a:buFont typeface="Wingdings" panose="05000000000000000000" pitchFamily="2" charset="2"/>
              <a:buChar char="Ø"/>
            </a:pPr>
            <a:r>
              <a:rPr lang="en-US" altLang="el-GR" sz="2400" b="1" dirty="0" smtClean="0">
                <a:solidFill>
                  <a:schemeClr val="accent1"/>
                </a:solidFill>
                <a:latin typeface="Calibri" panose="020F0502020204030204" pitchFamily="34" charset="0"/>
              </a:rPr>
              <a:t>Geodynamics</a:t>
            </a:r>
            <a:endParaRPr lang="el-GR" altLang="el-GR" sz="2400" b="1" dirty="0">
              <a:solidFill>
                <a:schemeClr val="accent1"/>
              </a:solidFill>
              <a:latin typeface="Calibri" panose="020F0502020204030204" pitchFamily="34" charset="0"/>
            </a:endParaRPr>
          </a:p>
          <a:p>
            <a:pPr eaLnBrk="1" hangingPunct="1">
              <a:lnSpc>
                <a:spcPct val="150000"/>
              </a:lnSpc>
              <a:buFont typeface="Wingdings" panose="05000000000000000000" pitchFamily="2" charset="2"/>
              <a:buChar char="Ø"/>
            </a:pPr>
            <a:r>
              <a:rPr lang="en-US" altLang="el-GR" sz="2400" b="1" dirty="0" smtClean="0">
                <a:solidFill>
                  <a:schemeClr val="accent1"/>
                </a:solidFill>
                <a:latin typeface="Calibri" panose="020F0502020204030204" pitchFamily="34" charset="0"/>
              </a:rPr>
              <a:t>Geology</a:t>
            </a:r>
            <a:endParaRPr lang="el-GR" altLang="el-GR" sz="2400" b="1" dirty="0">
              <a:solidFill>
                <a:schemeClr val="accent1"/>
              </a:solidFill>
              <a:latin typeface="Calibri" panose="020F0502020204030204" pitchFamily="34" charset="0"/>
            </a:endParaRPr>
          </a:p>
          <a:p>
            <a:pPr eaLnBrk="1" hangingPunct="1">
              <a:lnSpc>
                <a:spcPct val="150000"/>
              </a:lnSpc>
              <a:buFont typeface="Wingdings" panose="05000000000000000000" pitchFamily="2" charset="2"/>
              <a:buChar char="Ø"/>
            </a:pPr>
            <a:r>
              <a:rPr lang="en-US" altLang="el-GR" sz="2400" b="1" dirty="0" smtClean="0">
                <a:solidFill>
                  <a:schemeClr val="accent1"/>
                </a:solidFill>
                <a:latin typeface="Calibri" panose="020F0502020204030204" pitchFamily="34" charset="0"/>
              </a:rPr>
              <a:t>Geomorphology</a:t>
            </a:r>
            <a:endParaRPr lang="el-GR" altLang="el-GR" sz="2400" b="1" dirty="0">
              <a:solidFill>
                <a:schemeClr val="accent1"/>
              </a:solidFill>
              <a:latin typeface="Calibri" panose="020F0502020204030204" pitchFamily="34" charset="0"/>
            </a:endParaRPr>
          </a:p>
          <a:p>
            <a:pPr eaLnBrk="1" hangingPunct="1">
              <a:lnSpc>
                <a:spcPct val="150000"/>
              </a:lnSpc>
              <a:buFont typeface="Wingdings" panose="05000000000000000000" pitchFamily="2" charset="2"/>
              <a:buChar char="Ø"/>
            </a:pPr>
            <a:r>
              <a:rPr lang="en-US" altLang="el-GR" sz="2400" b="1" dirty="0" smtClean="0">
                <a:solidFill>
                  <a:schemeClr val="accent1"/>
                </a:solidFill>
                <a:latin typeface="Calibri" panose="020F0502020204030204" pitchFamily="34" charset="0"/>
              </a:rPr>
              <a:t>Hydrographic networks</a:t>
            </a:r>
            <a:endParaRPr lang="el-GR" altLang="el-GR" sz="2400" b="1" dirty="0">
              <a:solidFill>
                <a:schemeClr val="accent1"/>
              </a:solidFill>
              <a:latin typeface="Calibri" panose="020F0502020204030204" pitchFamily="34" charset="0"/>
            </a:endParaRPr>
          </a:p>
          <a:p>
            <a:pPr eaLnBrk="1" hangingPunct="1">
              <a:lnSpc>
                <a:spcPct val="150000"/>
              </a:lnSpc>
              <a:buFont typeface="Wingdings" panose="05000000000000000000" pitchFamily="2" charset="2"/>
              <a:buChar char="Ø"/>
            </a:pPr>
            <a:r>
              <a:rPr lang="en-US" altLang="el-GR" sz="2400" b="1" dirty="0" smtClean="0">
                <a:solidFill>
                  <a:schemeClr val="accent1"/>
                </a:solidFill>
                <a:latin typeface="Calibri" panose="020F0502020204030204" pitchFamily="34" charset="0"/>
              </a:rPr>
              <a:t>Human interventions</a:t>
            </a:r>
          </a:p>
          <a:p>
            <a:pPr eaLnBrk="1" hangingPunct="1">
              <a:lnSpc>
                <a:spcPct val="150000"/>
              </a:lnSpc>
              <a:buFont typeface="Wingdings" panose="05000000000000000000" pitchFamily="2" charset="2"/>
              <a:buChar char="Ø"/>
            </a:pPr>
            <a:r>
              <a:rPr lang="en-US" altLang="el-GR" sz="2400" b="1" dirty="0" smtClean="0">
                <a:solidFill>
                  <a:schemeClr val="accent1"/>
                </a:solidFill>
                <a:latin typeface="Calibri" panose="020F0502020204030204" pitchFamily="34" charset="0"/>
              </a:rPr>
              <a:t>Wave and weather </a:t>
            </a:r>
            <a:r>
              <a:rPr lang="en-US" altLang="el-GR" sz="2400" b="1" dirty="0" err="1" smtClean="0">
                <a:solidFill>
                  <a:schemeClr val="accent1"/>
                </a:solidFill>
                <a:latin typeface="Calibri" panose="020F0502020204030204" pitchFamily="34" charset="0"/>
              </a:rPr>
              <a:t>clima</a:t>
            </a:r>
            <a:endParaRPr lang="el-GR" altLang="el-GR" sz="2400" b="1" dirty="0">
              <a:solidFill>
                <a:schemeClr val="accent1"/>
              </a:solidFill>
              <a:latin typeface="Calibri" panose="020F0502020204030204" pitchFamily="34" charset="0"/>
            </a:endParaRPr>
          </a:p>
        </p:txBody>
      </p:sp>
      <p:sp>
        <p:nvSpPr>
          <p:cNvPr id="33796" name="TextBox 6"/>
          <p:cNvSpPr txBox="1">
            <a:spLocks noChangeArrowheads="1"/>
          </p:cNvSpPr>
          <p:nvPr/>
        </p:nvSpPr>
        <p:spPr bwMode="auto">
          <a:xfrm>
            <a:off x="0" y="25460"/>
            <a:ext cx="728722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9388" indent="-179388">
              <a:tabLst>
                <a:tab pos="179388" algn="l"/>
              </a:tabLst>
              <a:defRPr>
                <a:solidFill>
                  <a:schemeClr val="tx1"/>
                </a:solidFill>
                <a:latin typeface="Century Gothic" panose="020B0502020202020204" pitchFamily="34" charset="0"/>
              </a:defRPr>
            </a:lvl1pPr>
            <a:lvl2pPr marL="742950" indent="-285750">
              <a:tabLst>
                <a:tab pos="179388" algn="l"/>
              </a:tabLst>
              <a:defRPr>
                <a:solidFill>
                  <a:schemeClr val="tx1"/>
                </a:solidFill>
                <a:latin typeface="Century Gothic" panose="020B0502020202020204" pitchFamily="34" charset="0"/>
              </a:defRPr>
            </a:lvl2pPr>
            <a:lvl3pPr marL="1143000" indent="-228600">
              <a:tabLst>
                <a:tab pos="179388" algn="l"/>
              </a:tabLst>
              <a:defRPr>
                <a:solidFill>
                  <a:schemeClr val="tx1"/>
                </a:solidFill>
                <a:latin typeface="Century Gothic" panose="020B0502020202020204" pitchFamily="34" charset="0"/>
              </a:defRPr>
            </a:lvl3pPr>
            <a:lvl4pPr marL="1600200" indent="-228600">
              <a:tabLst>
                <a:tab pos="179388" algn="l"/>
              </a:tabLst>
              <a:defRPr>
                <a:solidFill>
                  <a:schemeClr val="tx1"/>
                </a:solidFill>
                <a:latin typeface="Century Gothic" panose="020B0502020202020204" pitchFamily="34" charset="0"/>
              </a:defRPr>
            </a:lvl4pPr>
            <a:lvl5pPr marL="2057400" indent="-228600">
              <a:tabLst>
                <a:tab pos="179388" algn="l"/>
              </a:tabLst>
              <a:defRPr>
                <a:solidFill>
                  <a:schemeClr val="tx1"/>
                </a:solidFill>
                <a:latin typeface="Century Gothic" panose="020B0502020202020204" pitchFamily="34" charset="0"/>
              </a:defRPr>
            </a:lvl5pPr>
            <a:lvl6pPr marL="25146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6pPr>
            <a:lvl7pPr marL="29718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7pPr>
            <a:lvl8pPr marL="34290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8pPr>
            <a:lvl9pPr marL="3886200" indent="-228600" eaLnBrk="0" fontAlgn="base" hangingPunct="0">
              <a:spcBef>
                <a:spcPct val="0"/>
              </a:spcBef>
              <a:spcAft>
                <a:spcPct val="0"/>
              </a:spcAft>
              <a:tabLst>
                <a:tab pos="179388" algn="l"/>
              </a:tabLst>
              <a:defRPr>
                <a:solidFill>
                  <a:schemeClr val="tx1"/>
                </a:solidFill>
                <a:latin typeface="Century Gothic" panose="020B0502020202020204" pitchFamily="34" charset="0"/>
              </a:defRPr>
            </a:lvl9pPr>
          </a:lstStyle>
          <a:p>
            <a:pPr algn="just" eaLnBrk="1" hangingPunct="1"/>
            <a:r>
              <a:rPr lang="en-US" altLang="el-GR" sz="2800" b="1" i="1" u="sng" dirty="0" smtClean="0">
                <a:solidFill>
                  <a:schemeClr val="accent1"/>
                </a:solidFill>
                <a:latin typeface="Calibri" panose="020F0502020204030204" pitchFamily="34" charset="0"/>
              </a:rPr>
              <a:t>AKTI: Terrestrial and marine CZ of Rhodes Island</a:t>
            </a:r>
            <a:endParaRPr lang="el-GR" altLang="el-GR" sz="2800" b="1" i="1" u="sng" dirty="0">
              <a:solidFill>
                <a:schemeClr val="accent1"/>
              </a:solidFill>
              <a:latin typeface="Calibri" panose="020F0502020204030204" pitchFamily="34" charset="0"/>
            </a:endParaRPr>
          </a:p>
        </p:txBody>
      </p:sp>
      <p:pic>
        <p:nvPicPr>
          <p:cNvPr id="2" name="Picture 1"/>
          <p:cNvPicPr>
            <a:picLocks noChangeAspect="1"/>
          </p:cNvPicPr>
          <p:nvPr/>
        </p:nvPicPr>
        <p:blipFill>
          <a:blip r:embed="rId3" cstate="print"/>
          <a:stretch>
            <a:fillRect/>
          </a:stretch>
        </p:blipFill>
        <p:spPr>
          <a:xfrm>
            <a:off x="4860032" y="4684733"/>
            <a:ext cx="2839948" cy="162755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1132</TotalTime>
  <Words>677</Words>
  <Application>Microsoft Office PowerPoint</Application>
  <PresentationFormat>Προβολή στην οθόνη (4:3)</PresentationFormat>
  <Paragraphs>91</Paragraphs>
  <Slides>20</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Slice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Vasilis</dc:creator>
  <cp:lastModifiedBy>mitsos</cp:lastModifiedBy>
  <cp:revision>167</cp:revision>
  <dcterms:created xsi:type="dcterms:W3CDTF">2014-02-26T09:42:35Z</dcterms:created>
  <dcterms:modified xsi:type="dcterms:W3CDTF">2019-11-26T20:22:05Z</dcterms:modified>
</cp:coreProperties>
</file>