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47" r:id="rId3"/>
    <p:sldId id="351" r:id="rId4"/>
    <p:sldId id="344" r:id="rId5"/>
    <p:sldId id="365" r:id="rId6"/>
    <p:sldId id="348" r:id="rId7"/>
    <p:sldId id="273" r:id="rId8"/>
    <p:sldId id="349" r:id="rId9"/>
    <p:sldId id="353" r:id="rId10"/>
    <p:sldId id="350" r:id="rId11"/>
    <p:sldId id="355" r:id="rId12"/>
    <p:sldId id="368" r:id="rId13"/>
    <p:sldId id="366" r:id="rId14"/>
    <p:sldId id="354" r:id="rId15"/>
    <p:sldId id="367" r:id="rId16"/>
    <p:sldId id="356" r:id="rId17"/>
    <p:sldId id="357" r:id="rId18"/>
    <p:sldId id="369" r:id="rId19"/>
    <p:sldId id="370" r:id="rId20"/>
    <p:sldId id="359" r:id="rId21"/>
    <p:sldId id="360" r:id="rId22"/>
    <p:sldId id="358" r:id="rId23"/>
    <p:sldId id="361" r:id="rId24"/>
    <p:sldId id="364" r:id="rId25"/>
    <p:sldId id="307" r:id="rId26"/>
    <p:sldId id="346" r:id="rId27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7D31"/>
    <a:srgbClr val="6D0B09"/>
    <a:srgbClr val="98C222"/>
    <a:srgbClr val="C4D773"/>
    <a:srgbClr val="FABF8F"/>
    <a:srgbClr val="FABFF3"/>
    <a:srgbClr val="EDC62B"/>
    <a:srgbClr val="1599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5871B-8878-4A62-A1FA-DC9D15659496}" v="318" dt="2019-11-24T16:55:25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2804" autoAdjust="0"/>
  </p:normalViewPr>
  <p:slideViewPr>
    <p:cSldViewPr snapToGrid="0" showGuides="1">
      <p:cViewPr varScale="1">
        <p:scale>
          <a:sx n="48" d="100"/>
          <a:sy n="48" d="100"/>
        </p:scale>
        <p:origin x="-120" y="-114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Cerezo Andreo" userId="f8eed935d8c19a3a" providerId="LiveId" clId="{8F05871B-8878-4A62-A1FA-DC9D15659496}"/>
    <pc:docChg chg="undo custSel mod addSld delSld modSld">
      <pc:chgData name="Felipe Cerezo Andreo" userId="f8eed935d8c19a3a" providerId="LiveId" clId="{8F05871B-8878-4A62-A1FA-DC9D15659496}" dt="2019-11-24T16:56:00.760" v="107" actId="27636"/>
      <pc:docMkLst>
        <pc:docMk/>
      </pc:docMkLst>
      <pc:sldChg chg="addSp delSp modSp mod setBg setFolMasterObjs">
        <pc:chgData name="Felipe Cerezo Andreo" userId="f8eed935d8c19a3a" providerId="LiveId" clId="{8F05871B-8878-4A62-A1FA-DC9D15659496}" dt="2019-11-24T16:56:00.760" v="107" actId="27636"/>
        <pc:sldMkLst>
          <pc:docMk/>
          <pc:sldMk cId="3747780036" sldId="256"/>
        </pc:sldMkLst>
        <pc:spChg chg="mod">
          <ac:chgData name="Felipe Cerezo Andreo" userId="f8eed935d8c19a3a" providerId="LiveId" clId="{8F05871B-8878-4A62-A1FA-DC9D15659496}" dt="2019-11-24T16:56:00.760" v="107" actId="27636"/>
          <ac:spMkLst>
            <pc:docMk/>
            <pc:sldMk cId="3747780036" sldId="256"/>
            <ac:spMk id="5" creationId="{00000000-0000-0000-0000-000000000000}"/>
          </ac:spMkLst>
        </pc:spChg>
        <pc:spChg chg="mod">
          <ac:chgData name="Felipe Cerezo Andreo" userId="f8eed935d8c19a3a" providerId="LiveId" clId="{8F05871B-8878-4A62-A1FA-DC9D15659496}" dt="2019-11-24T16:55:49.763" v="102" actId="404"/>
          <ac:spMkLst>
            <pc:docMk/>
            <pc:sldMk cId="3747780036" sldId="256"/>
            <ac:spMk id="8" creationId="{00000000-0000-0000-0000-000000000000}"/>
          </ac:spMkLst>
        </pc:spChg>
        <pc:spChg chg="mod">
          <ac:chgData name="Felipe Cerezo Andreo" userId="f8eed935d8c19a3a" providerId="LiveId" clId="{8F05871B-8878-4A62-A1FA-DC9D15659496}" dt="2019-11-24T16:55:38.698" v="97" actId="1076"/>
          <ac:spMkLst>
            <pc:docMk/>
            <pc:sldMk cId="3747780036" sldId="256"/>
            <ac:spMk id="18" creationId="{00000000-0000-0000-0000-000000000000}"/>
          </ac:spMkLst>
        </pc:spChg>
        <pc:picChg chg="add del mod ord">
          <ac:chgData name="Felipe Cerezo Andreo" userId="f8eed935d8c19a3a" providerId="LiveId" clId="{8F05871B-8878-4A62-A1FA-DC9D15659496}" dt="2019-11-24T16:55:18.195" v="88" actId="478"/>
          <ac:picMkLst>
            <pc:docMk/>
            <pc:sldMk cId="3747780036" sldId="256"/>
            <ac:picMk id="6" creationId="{5EAA9934-C6AD-46AB-A4DE-A8E8D4EF1D62}"/>
          </ac:picMkLst>
        </pc:picChg>
        <pc:picChg chg="add mod ord">
          <ac:chgData name="Felipe Cerezo Andreo" userId="f8eed935d8c19a3a" providerId="LiveId" clId="{8F05871B-8878-4A62-A1FA-DC9D15659496}" dt="2019-11-24T16:54:42.333" v="77" actId="26606"/>
          <ac:picMkLst>
            <pc:docMk/>
            <pc:sldMk cId="3747780036" sldId="256"/>
            <ac:picMk id="7" creationId="{DF0F9C02-12C6-4278-9A44-356BB7B1BAC0}"/>
          </ac:picMkLst>
        </pc:picChg>
        <pc:picChg chg="add mod">
          <ac:chgData name="Felipe Cerezo Andreo" userId="f8eed935d8c19a3a" providerId="LiveId" clId="{8F05871B-8878-4A62-A1FA-DC9D15659496}" dt="2019-11-24T16:55:25.425" v="90" actId="1076"/>
          <ac:picMkLst>
            <pc:docMk/>
            <pc:sldMk cId="3747780036" sldId="256"/>
            <ac:picMk id="9" creationId="{463B2A34-FB2A-4860-B9BA-0CA46B6A85C0}"/>
          </ac:picMkLst>
        </pc:picChg>
        <pc:picChg chg="add">
          <ac:chgData name="Felipe Cerezo Andreo" userId="f8eed935d8c19a3a" providerId="LiveId" clId="{8F05871B-8878-4A62-A1FA-DC9D15659496}" dt="2019-11-24T16:54:42.333" v="77" actId="26606"/>
          <ac:picMkLst>
            <pc:docMk/>
            <pc:sldMk cId="3747780036" sldId="256"/>
            <ac:picMk id="23" creationId="{D2D2C3D0-D5DB-4464-BB3E-2DF035FDB805}"/>
          </ac:picMkLst>
        </pc:picChg>
      </pc:sldChg>
      <pc:sldChg chg="add del">
        <pc:chgData name="Felipe Cerezo Andreo" userId="f8eed935d8c19a3a" providerId="LiveId" clId="{8F05871B-8878-4A62-A1FA-DC9D15659496}" dt="2019-11-24T16:54:27.480" v="74"/>
        <pc:sldMkLst>
          <pc:docMk/>
          <pc:sldMk cId="1571699791" sldId="345"/>
        </pc:sldMkLst>
      </pc:sldChg>
    </pc:docChg>
  </pc:docChgLst>
  <pc:docChgLst>
    <pc:chgData name="Felipe Cerezo Andreo" userId="f8eed935d8c19a3a" providerId="LiveId" clId="{BBC8123D-C00D-477B-A2D1-69908B9CC38E}"/>
    <pc:docChg chg="undo custSel mod addSld modSld sldOrd modMainMaster">
      <pc:chgData name="Felipe Cerezo Andreo" userId="f8eed935d8c19a3a" providerId="LiveId" clId="{BBC8123D-C00D-477B-A2D1-69908B9CC38E}" dt="2019-11-24T16:49:53.574" v="1309"/>
      <pc:docMkLst>
        <pc:docMk/>
      </pc:docMkLst>
      <pc:sldChg chg="delSp modSp">
        <pc:chgData name="Felipe Cerezo Andreo" userId="f8eed935d8c19a3a" providerId="LiveId" clId="{BBC8123D-C00D-477B-A2D1-69908B9CC38E}" dt="2019-11-24T16:08:22.299" v="595" actId="122"/>
        <pc:sldMkLst>
          <pc:docMk/>
          <pc:sldMk cId="3747780036" sldId="256"/>
        </pc:sldMkLst>
        <pc:spChg chg="mod">
          <ac:chgData name="Felipe Cerezo Andreo" userId="f8eed935d8c19a3a" providerId="LiveId" clId="{BBC8123D-C00D-477B-A2D1-69908B9CC38E}" dt="2019-11-24T16:03:42.809" v="510" actId="20577"/>
          <ac:spMkLst>
            <pc:docMk/>
            <pc:sldMk cId="3747780036" sldId="256"/>
            <ac:spMk id="5" creationId="{00000000-0000-0000-0000-000000000000}"/>
          </ac:spMkLst>
        </pc:spChg>
        <pc:spChg chg="mod">
          <ac:chgData name="Felipe Cerezo Andreo" userId="f8eed935d8c19a3a" providerId="LiveId" clId="{BBC8123D-C00D-477B-A2D1-69908B9CC38E}" dt="2019-11-24T16:03:50.676" v="511" actId="6549"/>
          <ac:spMkLst>
            <pc:docMk/>
            <pc:sldMk cId="3747780036" sldId="256"/>
            <ac:spMk id="8" creationId="{00000000-0000-0000-0000-000000000000}"/>
          </ac:spMkLst>
        </pc:spChg>
        <pc:spChg chg="mod">
          <ac:chgData name="Felipe Cerezo Andreo" userId="f8eed935d8c19a3a" providerId="LiveId" clId="{BBC8123D-C00D-477B-A2D1-69908B9CC38E}" dt="2019-11-24T16:08:22.299" v="595" actId="122"/>
          <ac:spMkLst>
            <pc:docMk/>
            <pc:sldMk cId="3747780036" sldId="256"/>
            <ac:spMk id="18" creationId="{00000000-0000-0000-0000-000000000000}"/>
          </ac:spMkLst>
        </pc:spChg>
        <pc:grpChg chg="del">
          <ac:chgData name="Felipe Cerezo Andreo" userId="f8eed935d8c19a3a" providerId="LiveId" clId="{BBC8123D-C00D-477B-A2D1-69908B9CC38E}" dt="2019-11-24T15:05:44.340" v="0" actId="478"/>
          <ac:grpSpMkLst>
            <pc:docMk/>
            <pc:sldMk cId="3747780036" sldId="256"/>
            <ac:grpSpMk id="11" creationId="{00000000-0000-0000-0000-000000000000}"/>
          </ac:grpSpMkLst>
        </pc:grpChg>
      </pc:sldChg>
      <pc:sldChg chg="addSp delSp modSp add">
        <pc:chgData name="Felipe Cerezo Andreo" userId="f8eed935d8c19a3a" providerId="LiveId" clId="{BBC8123D-C00D-477B-A2D1-69908B9CC38E}" dt="2019-11-24T16:21:46.308" v="891" actId="478"/>
        <pc:sldMkLst>
          <pc:docMk/>
          <pc:sldMk cId="1321878064" sldId="273"/>
        </pc:sldMkLst>
        <pc:spChg chg="mod">
          <ac:chgData name="Felipe Cerezo Andreo" userId="f8eed935d8c19a3a" providerId="LiveId" clId="{BBC8123D-C00D-477B-A2D1-69908B9CC38E}" dt="2019-11-24T16:17:36.752" v="819" actId="404"/>
          <ac:spMkLst>
            <pc:docMk/>
            <pc:sldMk cId="1321878064" sldId="273"/>
            <ac:spMk id="2" creationId="{00000000-0000-0000-0000-000000000000}"/>
          </ac:spMkLst>
        </pc:spChg>
        <pc:spChg chg="del mod">
          <ac:chgData name="Felipe Cerezo Andreo" userId="f8eed935d8c19a3a" providerId="LiveId" clId="{BBC8123D-C00D-477B-A2D1-69908B9CC38E}" dt="2019-11-24T16:15:37.729" v="750" actId="478"/>
          <ac:spMkLst>
            <pc:docMk/>
            <pc:sldMk cId="1321878064" sldId="273"/>
            <ac:spMk id="3" creationId="{00000000-0000-0000-0000-000000000000}"/>
          </ac:spMkLst>
        </pc:spChg>
        <pc:spChg chg="mod">
          <ac:chgData name="Felipe Cerezo Andreo" userId="f8eed935d8c19a3a" providerId="LiveId" clId="{BBC8123D-C00D-477B-A2D1-69908B9CC38E}" dt="2019-11-24T16:18:41.214" v="879" actId="1076"/>
          <ac:spMkLst>
            <pc:docMk/>
            <pc:sldMk cId="1321878064" sldId="273"/>
            <ac:spMk id="5" creationId="{00000000-0000-0000-0000-000000000000}"/>
          </ac:spMkLst>
        </pc:spChg>
        <pc:spChg chg="add del mod">
          <ac:chgData name="Felipe Cerezo Andreo" userId="f8eed935d8c19a3a" providerId="LiveId" clId="{BBC8123D-C00D-477B-A2D1-69908B9CC38E}" dt="2019-11-24T16:15:46.405" v="752" actId="478"/>
          <ac:spMkLst>
            <pc:docMk/>
            <pc:sldMk cId="1321878064" sldId="273"/>
            <ac:spMk id="12" creationId="{30989C76-D54C-48BC-B95A-2D4CFD169369}"/>
          </ac:spMkLst>
        </pc:spChg>
        <pc:spChg chg="add del mod">
          <ac:chgData name="Felipe Cerezo Andreo" userId="f8eed935d8c19a3a" providerId="LiveId" clId="{BBC8123D-C00D-477B-A2D1-69908B9CC38E}" dt="2019-11-24T16:18:59.582" v="881" actId="478"/>
          <ac:spMkLst>
            <pc:docMk/>
            <pc:sldMk cId="1321878064" sldId="273"/>
            <ac:spMk id="13" creationId="{EB2DE934-544E-4122-9F15-3A9CA1704ABF}"/>
          </ac:spMkLst>
        </pc:spChg>
        <pc:grpChg chg="add">
          <ac:chgData name="Felipe Cerezo Andreo" userId="f8eed935d8c19a3a" providerId="LiveId" clId="{BBC8123D-C00D-477B-A2D1-69908B9CC38E}" dt="2019-11-24T16:11:21.831" v="620"/>
          <ac:grpSpMkLst>
            <pc:docMk/>
            <pc:sldMk cId="1321878064" sldId="273"/>
            <ac:grpSpMk id="8" creationId="{9BA91EB8-C275-474F-A376-2B9A7695EDCE}"/>
          </ac:grpSpMkLst>
        </pc:grpChg>
        <pc:graphicFrameChg chg="mod">
          <ac:chgData name="Felipe Cerezo Andreo" userId="f8eed935d8c19a3a" providerId="LiveId" clId="{BBC8123D-C00D-477B-A2D1-69908B9CC38E}" dt="2019-11-24T16:18:36.256" v="878" actId="14100"/>
          <ac:graphicFrameMkLst>
            <pc:docMk/>
            <pc:sldMk cId="1321878064" sldId="273"/>
            <ac:graphicFrameMk id="4" creationId="{00000000-0000-0000-0000-000000000000}"/>
          </ac:graphicFrameMkLst>
        </pc:graphicFrameChg>
        <pc:graphicFrameChg chg="add del mod">
          <ac:chgData name="Felipe Cerezo Andreo" userId="f8eed935d8c19a3a" providerId="LiveId" clId="{BBC8123D-C00D-477B-A2D1-69908B9CC38E}" dt="2019-11-24T16:21:46.308" v="891" actId="478"/>
          <ac:graphicFrameMkLst>
            <pc:docMk/>
            <pc:sldMk cId="1321878064" sldId="273"/>
            <ac:graphicFrameMk id="14" creationId="{00B5E74B-9F72-4385-A628-89F190075326}"/>
          </ac:graphicFrameMkLst>
        </pc:graphicFrameChg>
        <pc:picChg chg="add">
          <ac:chgData name="Felipe Cerezo Andreo" userId="f8eed935d8c19a3a" providerId="LiveId" clId="{BBC8123D-C00D-477B-A2D1-69908B9CC38E}" dt="2019-11-24T16:11:21.831" v="620"/>
          <ac:picMkLst>
            <pc:docMk/>
            <pc:sldMk cId="1321878064" sldId="273"/>
            <ac:picMk id="11" creationId="{216F1E4A-F559-4513-9733-CE8217C25542}"/>
          </ac:picMkLst>
        </pc:picChg>
        <pc:cxnChg chg="mod">
          <ac:chgData name="Felipe Cerezo Andreo" userId="f8eed935d8c19a3a" providerId="LiveId" clId="{BBC8123D-C00D-477B-A2D1-69908B9CC38E}" dt="2019-11-24T16:18:41.214" v="879" actId="1076"/>
          <ac:cxnSpMkLst>
            <pc:docMk/>
            <pc:sldMk cId="1321878064" sldId="273"/>
            <ac:cxnSpMk id="7" creationId="{00000000-0000-0000-0000-000000000000}"/>
          </ac:cxnSpMkLst>
        </pc:cxnChg>
      </pc:sldChg>
      <pc:sldChg chg="addSp delSp modSp add modAnim">
        <pc:chgData name="Felipe Cerezo Andreo" userId="f8eed935d8c19a3a" providerId="LiveId" clId="{BBC8123D-C00D-477B-A2D1-69908B9CC38E}" dt="2019-11-24T16:48:54.754" v="1307" actId="14100"/>
        <pc:sldMkLst>
          <pc:docMk/>
          <pc:sldMk cId="1599175051" sldId="307"/>
        </pc:sldMkLst>
        <pc:spChg chg="mod">
          <ac:chgData name="Felipe Cerezo Andreo" userId="f8eed935d8c19a3a" providerId="LiveId" clId="{BBC8123D-C00D-477B-A2D1-69908B9CC38E}" dt="2019-11-24T16:47:09.163" v="1302" actId="1076"/>
          <ac:spMkLst>
            <pc:docMk/>
            <pc:sldMk cId="1599175051" sldId="307"/>
            <ac:spMk id="2" creationId="{00000000-0000-0000-0000-000000000000}"/>
          </ac:spMkLst>
        </pc:spChg>
        <pc:spChg chg="mod">
          <ac:chgData name="Felipe Cerezo Andreo" userId="f8eed935d8c19a3a" providerId="LiveId" clId="{BBC8123D-C00D-477B-A2D1-69908B9CC38E}" dt="2019-11-24T16:47:06.035" v="1301" actId="1076"/>
          <ac:spMkLst>
            <pc:docMk/>
            <pc:sldMk cId="1599175051" sldId="307"/>
            <ac:spMk id="3" creationId="{00000000-0000-0000-0000-000000000000}"/>
          </ac:spMkLst>
        </pc:spChg>
        <pc:grpChg chg="add">
          <ac:chgData name="Felipe Cerezo Andreo" userId="f8eed935d8c19a3a" providerId="LiveId" clId="{BBC8123D-C00D-477B-A2D1-69908B9CC38E}" dt="2019-11-24T16:13:27.461" v="657"/>
          <ac:grpSpMkLst>
            <pc:docMk/>
            <pc:sldMk cId="1599175051" sldId="307"/>
            <ac:grpSpMk id="5" creationId="{D422D6A2-2528-46FC-B368-EFDDD143A36E}"/>
          </ac:grpSpMkLst>
        </pc:grpChg>
        <pc:picChg chg="add">
          <ac:chgData name="Felipe Cerezo Andreo" userId="f8eed935d8c19a3a" providerId="LiveId" clId="{BBC8123D-C00D-477B-A2D1-69908B9CC38E}" dt="2019-11-24T16:13:27.461" v="657"/>
          <ac:picMkLst>
            <pc:docMk/>
            <pc:sldMk cId="1599175051" sldId="307"/>
            <ac:picMk id="8" creationId="{3C06D874-D02C-490F-AD64-24A43D5813C8}"/>
          </ac:picMkLst>
        </pc:picChg>
        <pc:picChg chg="add mod">
          <ac:chgData name="Felipe Cerezo Andreo" userId="f8eed935d8c19a3a" providerId="LiveId" clId="{BBC8123D-C00D-477B-A2D1-69908B9CC38E}" dt="2019-11-24T16:48:54.754" v="1307" actId="14100"/>
          <ac:picMkLst>
            <pc:docMk/>
            <pc:sldMk cId="1599175051" sldId="307"/>
            <ac:picMk id="9" creationId="{B4D2A045-65DF-478B-AA17-FE7B8D9CE35B}"/>
          </ac:picMkLst>
        </pc:picChg>
        <pc:picChg chg="del mod">
          <ac:chgData name="Felipe Cerezo Andreo" userId="f8eed935d8c19a3a" providerId="LiveId" clId="{BBC8123D-C00D-477B-A2D1-69908B9CC38E}" dt="2019-11-24T16:47:10.785" v="1303" actId="478"/>
          <ac:picMkLst>
            <pc:docMk/>
            <pc:sldMk cId="1599175051" sldId="307"/>
            <ac:picMk id="15362" creationId="{00000000-0000-0000-0000-000000000000}"/>
          </ac:picMkLst>
        </pc:picChg>
      </pc:sldChg>
      <pc:sldChg chg="addSp delSp">
        <pc:chgData name="Felipe Cerezo Andreo" userId="f8eed935d8c19a3a" providerId="LiveId" clId="{BBC8123D-C00D-477B-A2D1-69908B9CC38E}" dt="2019-11-24T16:11:08.351" v="615"/>
        <pc:sldMkLst>
          <pc:docMk/>
          <pc:sldMk cId="2948776257" sldId="344"/>
        </pc:sldMkLst>
        <pc:grpChg chg="del">
          <ac:chgData name="Felipe Cerezo Andreo" userId="f8eed935d8c19a3a" providerId="LiveId" clId="{BBC8123D-C00D-477B-A2D1-69908B9CC38E}" dt="2019-11-24T16:11:07.423" v="614" actId="478"/>
          <ac:grpSpMkLst>
            <pc:docMk/>
            <pc:sldMk cId="2948776257" sldId="344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1:08.351" v="615"/>
          <ac:grpSpMkLst>
            <pc:docMk/>
            <pc:sldMk cId="2948776257" sldId="344"/>
            <ac:grpSpMk id="8" creationId="{BAAD99AD-F7A1-4B02-B2B1-E09DABE20CBA}"/>
          </ac:grpSpMkLst>
        </pc:grpChg>
        <pc:picChg chg="add">
          <ac:chgData name="Felipe Cerezo Andreo" userId="f8eed935d8c19a3a" providerId="LiveId" clId="{BBC8123D-C00D-477B-A2D1-69908B9CC38E}" dt="2019-11-24T16:11:08.351" v="615"/>
          <ac:picMkLst>
            <pc:docMk/>
            <pc:sldMk cId="2948776257" sldId="344"/>
            <ac:picMk id="14" creationId="{4F9C1BB7-7D41-46F6-9453-681F15EE5700}"/>
          </ac:picMkLst>
        </pc:picChg>
      </pc:sldChg>
      <pc:sldChg chg="addSp delSp">
        <pc:chgData name="Felipe Cerezo Andreo" userId="f8eed935d8c19a3a" providerId="LiveId" clId="{BBC8123D-C00D-477B-A2D1-69908B9CC38E}" dt="2019-11-24T16:13:38.178" v="659"/>
        <pc:sldMkLst>
          <pc:docMk/>
          <pc:sldMk cId="295556286" sldId="346"/>
        </pc:sldMkLst>
        <pc:grpChg chg="add">
          <ac:chgData name="Felipe Cerezo Andreo" userId="f8eed935d8c19a3a" providerId="LiveId" clId="{BBC8123D-C00D-477B-A2D1-69908B9CC38E}" dt="2019-11-24T16:13:38.178" v="659"/>
          <ac:grpSpMkLst>
            <pc:docMk/>
            <pc:sldMk cId="295556286" sldId="346"/>
            <ac:grpSpMk id="12" creationId="{E4646A1D-E452-4B9E-9763-D35C244BAA90}"/>
          </ac:grpSpMkLst>
        </pc:grpChg>
        <pc:picChg chg="del">
          <ac:chgData name="Felipe Cerezo Andreo" userId="f8eed935d8c19a3a" providerId="LiveId" clId="{BBC8123D-C00D-477B-A2D1-69908B9CC38E}" dt="2019-11-24T16:13:37.701" v="658" actId="478"/>
          <ac:picMkLst>
            <pc:docMk/>
            <pc:sldMk cId="295556286" sldId="346"/>
            <ac:picMk id="7" creationId="{00000000-0000-0000-0000-000000000000}"/>
          </ac:picMkLst>
        </pc:picChg>
        <pc:picChg chg="del">
          <ac:chgData name="Felipe Cerezo Andreo" userId="f8eed935d8c19a3a" providerId="LiveId" clId="{BBC8123D-C00D-477B-A2D1-69908B9CC38E}" dt="2019-11-24T16:13:37.701" v="658" actId="478"/>
          <ac:picMkLst>
            <pc:docMk/>
            <pc:sldMk cId="295556286" sldId="346"/>
            <ac:picMk id="13" creationId="{00000000-0000-0000-0000-000000000000}"/>
          </ac:picMkLst>
        </pc:picChg>
        <pc:picChg chg="add">
          <ac:chgData name="Felipe Cerezo Andreo" userId="f8eed935d8c19a3a" providerId="LiveId" clId="{BBC8123D-C00D-477B-A2D1-69908B9CC38E}" dt="2019-11-24T16:13:38.178" v="659"/>
          <ac:picMkLst>
            <pc:docMk/>
            <pc:sldMk cId="295556286" sldId="346"/>
            <ac:picMk id="17" creationId="{FF471E25-81BE-4E24-AFBC-4BA2066B1968}"/>
          </ac:picMkLst>
        </pc:picChg>
        <pc:picChg chg="del">
          <ac:chgData name="Felipe Cerezo Andreo" userId="f8eed935d8c19a3a" providerId="LiveId" clId="{BBC8123D-C00D-477B-A2D1-69908B9CC38E}" dt="2019-11-24T16:13:37.701" v="658" actId="478"/>
          <ac:picMkLst>
            <pc:docMk/>
            <pc:sldMk cId="295556286" sldId="346"/>
            <ac:picMk id="20" creationId="{00000000-0000-0000-0000-000000000000}"/>
          </ac:picMkLst>
        </pc:picChg>
        <pc:cxnChg chg="del">
          <ac:chgData name="Felipe Cerezo Andreo" userId="f8eed935d8c19a3a" providerId="LiveId" clId="{BBC8123D-C00D-477B-A2D1-69908B9CC38E}" dt="2019-11-24T16:13:37.701" v="658" actId="478"/>
          <ac:cxnSpMkLst>
            <pc:docMk/>
            <pc:sldMk cId="295556286" sldId="346"/>
            <ac:cxnSpMk id="6" creationId="{00000000-0000-0000-0000-000000000000}"/>
          </ac:cxnSpMkLst>
        </pc:cxnChg>
      </pc:sldChg>
      <pc:sldChg chg="addSp delSp modSp setBg">
        <pc:chgData name="Felipe Cerezo Andreo" userId="f8eed935d8c19a3a" providerId="LiveId" clId="{BBC8123D-C00D-477B-A2D1-69908B9CC38E}" dt="2019-11-24T16:49:53.574" v="1309"/>
        <pc:sldMkLst>
          <pc:docMk/>
          <pc:sldMk cId="1747205869" sldId="347"/>
        </pc:sldMkLst>
        <pc:spChg chg="mod">
          <ac:chgData name="Felipe Cerezo Andreo" userId="f8eed935d8c19a3a" providerId="LiveId" clId="{BBC8123D-C00D-477B-A2D1-69908B9CC38E}" dt="2019-11-24T16:10:33.239" v="611" actId="1076"/>
          <ac:spMkLst>
            <pc:docMk/>
            <pc:sldMk cId="1747205869" sldId="347"/>
            <ac:spMk id="10" creationId="{00000000-0000-0000-0000-000000000000}"/>
          </ac:spMkLst>
        </pc:spChg>
        <pc:grpChg chg="mod">
          <ac:chgData name="Felipe Cerezo Andreo" userId="f8eed935d8c19a3a" providerId="LiveId" clId="{BBC8123D-C00D-477B-A2D1-69908B9CC38E}" dt="2019-11-24T16:09:56.756" v="604"/>
          <ac:grpSpMkLst>
            <pc:docMk/>
            <pc:sldMk cId="1747205869" sldId="347"/>
            <ac:grpSpMk id="2" creationId="{00000000-0000-0000-0000-000000000000}"/>
          </ac:grpSpMkLst>
        </pc:grpChg>
        <pc:picChg chg="add del">
          <ac:chgData name="Felipe Cerezo Andreo" userId="f8eed935d8c19a3a" providerId="LiveId" clId="{BBC8123D-C00D-477B-A2D1-69908B9CC38E}" dt="2019-11-24T16:09:27.390" v="598" actId="478"/>
          <ac:picMkLst>
            <pc:docMk/>
            <pc:sldMk cId="1747205869" sldId="347"/>
            <ac:picMk id="7" creationId="{00000000-0000-0000-0000-000000000000}"/>
          </ac:picMkLst>
        </pc:picChg>
        <pc:picChg chg="del">
          <ac:chgData name="Felipe Cerezo Andreo" userId="f8eed935d8c19a3a" providerId="LiveId" clId="{BBC8123D-C00D-477B-A2D1-69908B9CC38E}" dt="2019-11-24T16:10:27.047" v="610" actId="478"/>
          <ac:picMkLst>
            <pc:docMk/>
            <pc:sldMk cId="1747205869" sldId="347"/>
            <ac:picMk id="13" creationId="{00000000-0000-0000-0000-000000000000}"/>
          </ac:picMkLst>
        </pc:picChg>
        <pc:picChg chg="add mod">
          <ac:chgData name="Felipe Cerezo Andreo" userId="f8eed935d8c19a3a" providerId="LiveId" clId="{BBC8123D-C00D-477B-A2D1-69908B9CC38E}" dt="2019-11-24T16:09:37.103" v="601" actId="1076"/>
          <ac:picMkLst>
            <pc:docMk/>
            <pc:sldMk cId="1747205869" sldId="347"/>
            <ac:picMk id="2050" creationId="{74EC86DF-F92C-4B4F-A0B4-731E237A6F58}"/>
          </ac:picMkLst>
        </pc:picChg>
      </pc:sldChg>
      <pc:sldChg chg="addSp delSp">
        <pc:chgData name="Felipe Cerezo Andreo" userId="f8eed935d8c19a3a" providerId="LiveId" clId="{BBC8123D-C00D-477B-A2D1-69908B9CC38E}" dt="2019-11-24T16:11:18.554" v="619"/>
        <pc:sldMkLst>
          <pc:docMk/>
          <pc:sldMk cId="1987943749" sldId="348"/>
        </pc:sldMkLst>
        <pc:grpChg chg="del">
          <ac:chgData name="Felipe Cerezo Andreo" userId="f8eed935d8c19a3a" providerId="LiveId" clId="{BBC8123D-C00D-477B-A2D1-69908B9CC38E}" dt="2019-11-24T16:11:18.067" v="618" actId="478"/>
          <ac:grpSpMkLst>
            <pc:docMk/>
            <pc:sldMk cId="1987943749" sldId="348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1:18.554" v="619"/>
          <ac:grpSpMkLst>
            <pc:docMk/>
            <pc:sldMk cId="1987943749" sldId="348"/>
            <ac:grpSpMk id="15" creationId="{3540489E-98FB-4A77-803D-A64AC4F49808}"/>
          </ac:grpSpMkLst>
        </pc:grpChg>
        <pc:picChg chg="add">
          <ac:chgData name="Felipe Cerezo Andreo" userId="f8eed935d8c19a3a" providerId="LiveId" clId="{BBC8123D-C00D-477B-A2D1-69908B9CC38E}" dt="2019-11-24T16:11:18.554" v="619"/>
          <ac:picMkLst>
            <pc:docMk/>
            <pc:sldMk cId="1987943749" sldId="348"/>
            <ac:picMk id="21" creationId="{FF3171D6-96A8-4279-B770-76230933ECE6}"/>
          </ac:picMkLst>
        </pc:picChg>
      </pc:sldChg>
      <pc:sldChg chg="addSp delSp">
        <pc:chgData name="Felipe Cerezo Andreo" userId="f8eed935d8c19a3a" providerId="LiveId" clId="{BBC8123D-C00D-477B-A2D1-69908B9CC38E}" dt="2019-11-24T16:11:26.409" v="622"/>
        <pc:sldMkLst>
          <pc:docMk/>
          <pc:sldMk cId="104337180" sldId="349"/>
        </pc:sldMkLst>
        <pc:grpChg chg="del">
          <ac:chgData name="Felipe Cerezo Andreo" userId="f8eed935d8c19a3a" providerId="LiveId" clId="{BBC8123D-C00D-477B-A2D1-69908B9CC38E}" dt="2019-11-24T16:11:25.875" v="621" actId="478"/>
          <ac:grpSpMkLst>
            <pc:docMk/>
            <pc:sldMk cId="104337180" sldId="349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1:26.409" v="622"/>
          <ac:grpSpMkLst>
            <pc:docMk/>
            <pc:sldMk cId="104337180" sldId="349"/>
            <ac:grpSpMk id="12" creationId="{73ADFEDE-3CBB-4BE3-AC73-ADA5537BCC7D}"/>
          </ac:grpSpMkLst>
        </pc:grpChg>
        <pc:picChg chg="add">
          <ac:chgData name="Felipe Cerezo Andreo" userId="f8eed935d8c19a3a" providerId="LiveId" clId="{BBC8123D-C00D-477B-A2D1-69908B9CC38E}" dt="2019-11-24T16:11:26.409" v="622"/>
          <ac:picMkLst>
            <pc:docMk/>
            <pc:sldMk cId="104337180" sldId="349"/>
            <ac:picMk id="16" creationId="{6434A625-2344-4579-A8F1-18486461FA40}"/>
          </ac:picMkLst>
        </pc:picChg>
      </pc:sldChg>
      <pc:sldChg chg="addSp delSp">
        <pc:chgData name="Felipe Cerezo Andreo" userId="f8eed935d8c19a3a" providerId="LiveId" clId="{BBC8123D-C00D-477B-A2D1-69908B9CC38E}" dt="2019-11-24T16:11:35.685" v="626"/>
        <pc:sldMkLst>
          <pc:docMk/>
          <pc:sldMk cId="137552063" sldId="350"/>
        </pc:sldMkLst>
        <pc:grpChg chg="del">
          <ac:chgData name="Felipe Cerezo Andreo" userId="f8eed935d8c19a3a" providerId="LiveId" clId="{BBC8123D-C00D-477B-A2D1-69908B9CC38E}" dt="2019-11-24T16:11:35.183" v="625" actId="478"/>
          <ac:grpSpMkLst>
            <pc:docMk/>
            <pc:sldMk cId="137552063" sldId="350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1:35.685" v="626"/>
          <ac:grpSpMkLst>
            <pc:docMk/>
            <pc:sldMk cId="137552063" sldId="350"/>
            <ac:grpSpMk id="15" creationId="{4E523CF6-038C-460B-BFB2-E3CDEAB6C303}"/>
          </ac:grpSpMkLst>
        </pc:grpChg>
        <pc:picChg chg="add">
          <ac:chgData name="Felipe Cerezo Andreo" userId="f8eed935d8c19a3a" providerId="LiveId" clId="{BBC8123D-C00D-477B-A2D1-69908B9CC38E}" dt="2019-11-24T16:11:35.685" v="626"/>
          <ac:picMkLst>
            <pc:docMk/>
            <pc:sldMk cId="137552063" sldId="350"/>
            <ac:picMk id="21" creationId="{844EDDE3-FF0A-4F19-9296-EA3605378374}"/>
          </ac:picMkLst>
        </pc:picChg>
      </pc:sldChg>
      <pc:sldChg chg="addSp delSp">
        <pc:chgData name="Felipe Cerezo Andreo" userId="f8eed935d8c19a3a" providerId="LiveId" clId="{BBC8123D-C00D-477B-A2D1-69908B9CC38E}" dt="2019-11-24T16:11:00.896" v="613"/>
        <pc:sldMkLst>
          <pc:docMk/>
          <pc:sldMk cId="3596885142" sldId="351"/>
        </pc:sldMkLst>
        <pc:grpChg chg="del">
          <ac:chgData name="Felipe Cerezo Andreo" userId="f8eed935d8c19a3a" providerId="LiveId" clId="{BBC8123D-C00D-477B-A2D1-69908B9CC38E}" dt="2019-11-24T16:10:58.795" v="612" actId="478"/>
          <ac:grpSpMkLst>
            <pc:docMk/>
            <pc:sldMk cId="3596885142" sldId="351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1:00.896" v="613"/>
          <ac:grpSpMkLst>
            <pc:docMk/>
            <pc:sldMk cId="3596885142" sldId="351"/>
            <ac:grpSpMk id="16" creationId="{E5B36304-F5F0-4816-9F8A-89CCEB054BA7}"/>
          </ac:grpSpMkLst>
        </pc:grpChg>
        <pc:picChg chg="add">
          <ac:chgData name="Felipe Cerezo Andreo" userId="f8eed935d8c19a3a" providerId="LiveId" clId="{BBC8123D-C00D-477B-A2D1-69908B9CC38E}" dt="2019-11-24T16:11:00.896" v="613"/>
          <ac:picMkLst>
            <pc:docMk/>
            <pc:sldMk cId="3596885142" sldId="351"/>
            <ac:picMk id="19" creationId="{80D12463-6F35-4417-8BAA-F019B1CFF40A}"/>
          </ac:picMkLst>
        </pc:picChg>
      </pc:sldChg>
      <pc:sldChg chg="addSp delSp">
        <pc:chgData name="Felipe Cerezo Andreo" userId="f8eed935d8c19a3a" providerId="LiveId" clId="{BBC8123D-C00D-477B-A2D1-69908B9CC38E}" dt="2019-11-24T16:11:30.601" v="624"/>
        <pc:sldMkLst>
          <pc:docMk/>
          <pc:sldMk cId="3018549344" sldId="353"/>
        </pc:sldMkLst>
        <pc:grpChg chg="del">
          <ac:chgData name="Felipe Cerezo Andreo" userId="f8eed935d8c19a3a" providerId="LiveId" clId="{BBC8123D-C00D-477B-A2D1-69908B9CC38E}" dt="2019-11-24T16:11:30.129" v="623" actId="478"/>
          <ac:grpSpMkLst>
            <pc:docMk/>
            <pc:sldMk cId="3018549344" sldId="353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1:30.601" v="624"/>
          <ac:grpSpMkLst>
            <pc:docMk/>
            <pc:sldMk cId="3018549344" sldId="353"/>
            <ac:grpSpMk id="9" creationId="{00455998-6BE0-4E5E-A482-B322D00252FB}"/>
          </ac:grpSpMkLst>
        </pc:grpChg>
        <pc:picChg chg="add">
          <ac:chgData name="Felipe Cerezo Andreo" userId="f8eed935d8c19a3a" providerId="LiveId" clId="{BBC8123D-C00D-477B-A2D1-69908B9CC38E}" dt="2019-11-24T16:11:30.601" v="624"/>
          <ac:picMkLst>
            <pc:docMk/>
            <pc:sldMk cId="3018549344" sldId="353"/>
            <ac:picMk id="14" creationId="{F13770BA-CADE-4F13-8FAE-CD664EC4F7A8}"/>
          </ac:picMkLst>
        </pc:picChg>
      </pc:sldChg>
      <pc:sldChg chg="addSp modSp add">
        <pc:chgData name="Felipe Cerezo Andreo" userId="f8eed935d8c19a3a" providerId="LiveId" clId="{BBC8123D-C00D-477B-A2D1-69908B9CC38E}" dt="2019-11-24T16:32:52.106" v="1121" actId="6549"/>
        <pc:sldMkLst>
          <pc:docMk/>
          <pc:sldMk cId="1675525541" sldId="354"/>
        </pc:sldMkLst>
        <pc:grpChg chg="add">
          <ac:chgData name="Felipe Cerezo Andreo" userId="f8eed935d8c19a3a" providerId="LiveId" clId="{BBC8123D-C00D-477B-A2D1-69908B9CC38E}" dt="2019-11-24T16:12:09.860" v="634"/>
          <ac:grpSpMkLst>
            <pc:docMk/>
            <pc:sldMk cId="1675525541" sldId="354"/>
            <ac:grpSpMk id="8" creationId="{B8C87B28-6C02-4BCE-B9A4-2A8D82639409}"/>
          </ac:grpSpMkLst>
        </pc:grpChg>
        <pc:graphicFrameChg chg="mod">
          <ac:chgData name="Felipe Cerezo Andreo" userId="f8eed935d8c19a3a" providerId="LiveId" clId="{BBC8123D-C00D-477B-A2D1-69908B9CC38E}" dt="2019-11-24T16:31:38.166" v="1039" actId="20577"/>
          <ac:graphicFrameMkLst>
            <pc:docMk/>
            <pc:sldMk cId="1675525541" sldId="354"/>
            <ac:graphicFrameMk id="4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1:52.314" v="1078" actId="6549"/>
          <ac:graphicFrameMkLst>
            <pc:docMk/>
            <pc:sldMk cId="1675525541" sldId="354"/>
            <ac:graphicFrameMk id="5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2:10.486" v="1119" actId="20577"/>
          <ac:graphicFrameMkLst>
            <pc:docMk/>
            <pc:sldMk cId="1675525541" sldId="354"/>
            <ac:graphicFrameMk id="6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2:52.106" v="1121" actId="6549"/>
          <ac:graphicFrameMkLst>
            <pc:docMk/>
            <pc:sldMk cId="1675525541" sldId="354"/>
            <ac:graphicFrameMk id="7" creationId="{00000000-0000-0000-0000-000000000000}"/>
          </ac:graphicFrameMkLst>
        </pc:graphicFrameChg>
        <pc:picChg chg="add">
          <ac:chgData name="Felipe Cerezo Andreo" userId="f8eed935d8c19a3a" providerId="LiveId" clId="{BBC8123D-C00D-477B-A2D1-69908B9CC38E}" dt="2019-11-24T16:12:09.860" v="634"/>
          <ac:picMkLst>
            <pc:docMk/>
            <pc:sldMk cId="1675525541" sldId="354"/>
            <ac:picMk id="11" creationId="{C69275C6-33B2-4A93-922B-03EF371ED365}"/>
          </ac:picMkLst>
        </pc:picChg>
      </pc:sldChg>
      <pc:sldChg chg="addSp delSp">
        <pc:chgData name="Felipe Cerezo Andreo" userId="f8eed935d8c19a3a" providerId="LiveId" clId="{BBC8123D-C00D-477B-A2D1-69908B9CC38E}" dt="2019-11-24T16:11:40.571" v="628"/>
        <pc:sldMkLst>
          <pc:docMk/>
          <pc:sldMk cId="1945461195" sldId="355"/>
        </pc:sldMkLst>
        <pc:grpChg chg="del">
          <ac:chgData name="Felipe Cerezo Andreo" userId="f8eed935d8c19a3a" providerId="LiveId" clId="{BBC8123D-C00D-477B-A2D1-69908B9CC38E}" dt="2019-11-24T16:11:39.971" v="627" actId="478"/>
          <ac:grpSpMkLst>
            <pc:docMk/>
            <pc:sldMk cId="1945461195" sldId="355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1:40.571" v="628"/>
          <ac:grpSpMkLst>
            <pc:docMk/>
            <pc:sldMk cId="1945461195" sldId="355"/>
            <ac:grpSpMk id="14" creationId="{B807968F-8B1E-4A1E-94D8-FF3391E1C0D5}"/>
          </ac:grpSpMkLst>
        </pc:grpChg>
        <pc:picChg chg="add">
          <ac:chgData name="Felipe Cerezo Andreo" userId="f8eed935d8c19a3a" providerId="LiveId" clId="{BBC8123D-C00D-477B-A2D1-69908B9CC38E}" dt="2019-11-24T16:11:40.571" v="628"/>
          <ac:picMkLst>
            <pc:docMk/>
            <pc:sldMk cId="1945461195" sldId="355"/>
            <ac:picMk id="18" creationId="{982DC8E6-1315-4A44-B49F-196194548A43}"/>
          </ac:picMkLst>
        </pc:picChg>
      </pc:sldChg>
      <pc:sldChg chg="addSp delSp modSp add">
        <pc:chgData name="Felipe Cerezo Andreo" userId="f8eed935d8c19a3a" providerId="LiveId" clId="{BBC8123D-C00D-477B-A2D1-69908B9CC38E}" dt="2019-11-24T16:35:39.810" v="1144"/>
        <pc:sldMkLst>
          <pc:docMk/>
          <pc:sldMk cId="153869144" sldId="356"/>
        </pc:sldMkLst>
        <pc:grpChg chg="add">
          <ac:chgData name="Felipe Cerezo Andreo" userId="f8eed935d8c19a3a" providerId="LiveId" clId="{BBC8123D-C00D-477B-A2D1-69908B9CC38E}" dt="2019-11-24T16:12:15.585" v="636"/>
          <ac:grpSpMkLst>
            <pc:docMk/>
            <pc:sldMk cId="153869144" sldId="356"/>
            <ac:grpSpMk id="6" creationId="{3823A37A-21A9-44E6-A759-BE951B3DA27A}"/>
          </ac:grpSpMkLst>
        </pc:grpChg>
        <pc:graphicFrameChg chg="mod">
          <ac:chgData name="Felipe Cerezo Andreo" userId="f8eed935d8c19a3a" providerId="LiveId" clId="{BBC8123D-C00D-477B-A2D1-69908B9CC38E}" dt="2019-11-24T16:35:10.167" v="1142"/>
          <ac:graphicFrameMkLst>
            <pc:docMk/>
            <pc:sldMk cId="153869144" sldId="356"/>
            <ac:graphicFrameMk id="2" creationId="{00000000-0000-0000-0000-000000000000}"/>
          </ac:graphicFrameMkLst>
        </pc:graphicFrameChg>
        <pc:graphicFrameChg chg="del">
          <ac:chgData name="Felipe Cerezo Andreo" userId="f8eed935d8c19a3a" providerId="LiveId" clId="{BBC8123D-C00D-477B-A2D1-69908B9CC38E}" dt="2019-11-24T16:34:38.717" v="1137" actId="478"/>
          <ac:graphicFrameMkLst>
            <pc:docMk/>
            <pc:sldMk cId="153869144" sldId="356"/>
            <ac:graphicFrameMk id="3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5:39.810" v="1144"/>
          <ac:graphicFrameMkLst>
            <pc:docMk/>
            <pc:sldMk cId="153869144" sldId="356"/>
            <ac:graphicFrameMk id="4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5:25.734" v="1143"/>
          <ac:graphicFrameMkLst>
            <pc:docMk/>
            <pc:sldMk cId="153869144" sldId="356"/>
            <ac:graphicFrameMk id="5" creationId="{00000000-0000-0000-0000-000000000000}"/>
          </ac:graphicFrameMkLst>
        </pc:graphicFrameChg>
        <pc:picChg chg="add">
          <ac:chgData name="Felipe Cerezo Andreo" userId="f8eed935d8c19a3a" providerId="LiveId" clId="{BBC8123D-C00D-477B-A2D1-69908B9CC38E}" dt="2019-11-24T16:12:15.585" v="636"/>
          <ac:picMkLst>
            <pc:docMk/>
            <pc:sldMk cId="153869144" sldId="356"/>
            <ac:picMk id="9" creationId="{4AA950BF-D755-42DE-901B-127F34D54795}"/>
          </ac:picMkLst>
        </pc:picChg>
      </pc:sldChg>
      <pc:sldChg chg="addSp delSp">
        <pc:chgData name="Felipe Cerezo Andreo" userId="f8eed935d8c19a3a" providerId="LiveId" clId="{BBC8123D-C00D-477B-A2D1-69908B9CC38E}" dt="2019-11-24T16:12:20.932" v="638"/>
        <pc:sldMkLst>
          <pc:docMk/>
          <pc:sldMk cId="3478525335" sldId="357"/>
        </pc:sldMkLst>
        <pc:grpChg chg="del">
          <ac:chgData name="Felipe Cerezo Andreo" userId="f8eed935d8c19a3a" providerId="LiveId" clId="{BBC8123D-C00D-477B-A2D1-69908B9CC38E}" dt="2019-11-24T16:12:20.140" v="637" actId="478"/>
          <ac:grpSpMkLst>
            <pc:docMk/>
            <pc:sldMk cId="3478525335" sldId="357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2:20.932" v="638"/>
          <ac:grpSpMkLst>
            <pc:docMk/>
            <pc:sldMk cId="3478525335" sldId="357"/>
            <ac:grpSpMk id="15" creationId="{45A62C3C-A1BD-4075-AB7C-2E76ADD5C654}"/>
          </ac:grpSpMkLst>
        </pc:grpChg>
        <pc:picChg chg="add">
          <ac:chgData name="Felipe Cerezo Andreo" userId="f8eed935d8c19a3a" providerId="LiveId" clId="{BBC8123D-C00D-477B-A2D1-69908B9CC38E}" dt="2019-11-24T16:12:20.932" v="638"/>
          <ac:picMkLst>
            <pc:docMk/>
            <pc:sldMk cId="3478525335" sldId="357"/>
            <ac:picMk id="18" creationId="{DC66F2E5-DF77-45A9-84C8-DC1795377BC7}"/>
          </ac:picMkLst>
        </pc:picChg>
      </pc:sldChg>
      <pc:sldChg chg="addSp delSp modSp">
        <pc:chgData name="Felipe Cerezo Andreo" userId="f8eed935d8c19a3a" providerId="LiveId" clId="{BBC8123D-C00D-477B-A2D1-69908B9CC38E}" dt="2019-11-24T16:13:03.665" v="650"/>
        <pc:sldMkLst>
          <pc:docMk/>
          <pc:sldMk cId="3615381425" sldId="358"/>
        </pc:sldMkLst>
        <pc:spChg chg="mod">
          <ac:chgData name="Felipe Cerezo Andreo" userId="f8eed935d8c19a3a" providerId="LiveId" clId="{BBC8123D-C00D-477B-A2D1-69908B9CC38E}" dt="2019-11-24T16:12:59.108" v="648" actId="6549"/>
          <ac:spMkLst>
            <pc:docMk/>
            <pc:sldMk cId="3615381425" sldId="358"/>
            <ac:spMk id="10" creationId="{00000000-0000-0000-0000-000000000000}"/>
          </ac:spMkLst>
        </pc:spChg>
        <pc:grpChg chg="del">
          <ac:chgData name="Felipe Cerezo Andreo" userId="f8eed935d8c19a3a" providerId="LiveId" clId="{BBC8123D-C00D-477B-A2D1-69908B9CC38E}" dt="2019-11-24T16:13:03.162" v="649" actId="478"/>
          <ac:grpSpMkLst>
            <pc:docMk/>
            <pc:sldMk cId="3615381425" sldId="358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3:03.665" v="650"/>
          <ac:grpSpMkLst>
            <pc:docMk/>
            <pc:sldMk cId="3615381425" sldId="358"/>
            <ac:grpSpMk id="9" creationId="{7B946E3A-A4D3-463D-B725-399413CB016C}"/>
          </ac:grpSpMkLst>
        </pc:grpChg>
        <pc:picChg chg="add">
          <ac:chgData name="Felipe Cerezo Andreo" userId="f8eed935d8c19a3a" providerId="LiveId" clId="{BBC8123D-C00D-477B-A2D1-69908B9CC38E}" dt="2019-11-24T16:13:03.665" v="650"/>
          <ac:picMkLst>
            <pc:docMk/>
            <pc:sldMk cId="3615381425" sldId="358"/>
            <ac:picMk id="16" creationId="{8465EBB3-0B2E-40AB-95DD-C4BE214FE52D}"/>
          </ac:picMkLst>
        </pc:picChg>
      </pc:sldChg>
      <pc:sldChg chg="addSp delSp">
        <pc:chgData name="Felipe Cerezo Andreo" userId="f8eed935d8c19a3a" providerId="LiveId" clId="{BBC8123D-C00D-477B-A2D1-69908B9CC38E}" dt="2019-11-24T16:12:47.620" v="647"/>
        <pc:sldMkLst>
          <pc:docMk/>
          <pc:sldMk cId="197840628" sldId="359"/>
        </pc:sldMkLst>
        <pc:grpChg chg="del">
          <ac:chgData name="Felipe Cerezo Andreo" userId="f8eed935d8c19a3a" providerId="LiveId" clId="{BBC8123D-C00D-477B-A2D1-69908B9CC38E}" dt="2019-11-24T16:12:47.138" v="646" actId="478"/>
          <ac:grpSpMkLst>
            <pc:docMk/>
            <pc:sldMk cId="197840628" sldId="359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2:47.620" v="647"/>
          <ac:grpSpMkLst>
            <pc:docMk/>
            <pc:sldMk cId="197840628" sldId="359"/>
            <ac:grpSpMk id="9" creationId="{AD6F5083-F5E3-434E-B744-2A6FF163878E}"/>
          </ac:grpSpMkLst>
        </pc:grpChg>
        <pc:picChg chg="add">
          <ac:chgData name="Felipe Cerezo Andreo" userId="f8eed935d8c19a3a" providerId="LiveId" clId="{BBC8123D-C00D-477B-A2D1-69908B9CC38E}" dt="2019-11-24T16:12:47.620" v="647"/>
          <ac:picMkLst>
            <pc:docMk/>
            <pc:sldMk cId="197840628" sldId="359"/>
            <ac:picMk id="16" creationId="{2A97D24D-B868-46C3-8BF1-E94B0AE19E57}"/>
          </ac:picMkLst>
        </pc:picChg>
      </pc:sldChg>
      <pc:sldChg chg="addSp delSp modSp">
        <pc:chgData name="Felipe Cerezo Andreo" userId="f8eed935d8c19a3a" providerId="LiveId" clId="{BBC8123D-C00D-477B-A2D1-69908B9CC38E}" dt="2019-11-24T16:13:11.516" v="652"/>
        <pc:sldMkLst>
          <pc:docMk/>
          <pc:sldMk cId="4153866201" sldId="361"/>
        </pc:sldMkLst>
        <pc:grpChg chg="del">
          <ac:chgData name="Felipe Cerezo Andreo" userId="f8eed935d8c19a3a" providerId="LiveId" clId="{BBC8123D-C00D-477B-A2D1-69908B9CC38E}" dt="2019-11-24T16:13:10.888" v="651" actId="478"/>
          <ac:grpSpMkLst>
            <pc:docMk/>
            <pc:sldMk cId="4153866201" sldId="361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3:11.516" v="652"/>
          <ac:grpSpMkLst>
            <pc:docMk/>
            <pc:sldMk cId="4153866201" sldId="361"/>
            <ac:grpSpMk id="17" creationId="{9CCE36FC-5B57-487C-8A67-19CC2250892C}"/>
          </ac:grpSpMkLst>
        </pc:grpChg>
        <pc:picChg chg="add del">
          <ac:chgData name="Felipe Cerezo Andreo" userId="f8eed935d8c19a3a" providerId="LiveId" clId="{BBC8123D-C00D-477B-A2D1-69908B9CC38E}" dt="2019-11-24T15:22:04.880" v="9" actId="478"/>
          <ac:picMkLst>
            <pc:docMk/>
            <pc:sldMk cId="4153866201" sldId="361"/>
            <ac:picMk id="14" creationId="{D54F3A01-41DE-47FE-9797-AD17D5D5575C}"/>
          </ac:picMkLst>
        </pc:picChg>
        <pc:picChg chg="add mod">
          <ac:chgData name="Felipe Cerezo Andreo" userId="f8eed935d8c19a3a" providerId="LiveId" clId="{BBC8123D-C00D-477B-A2D1-69908B9CC38E}" dt="2019-11-24T15:22:34.061" v="14" actId="1076"/>
          <ac:picMkLst>
            <pc:docMk/>
            <pc:sldMk cId="4153866201" sldId="361"/>
            <ac:picMk id="15" creationId="{12BCADAE-3D54-49C5-B23F-C7BBCFAC540B}"/>
          </ac:picMkLst>
        </pc:picChg>
        <pc:picChg chg="add">
          <ac:chgData name="Felipe Cerezo Andreo" userId="f8eed935d8c19a3a" providerId="LiveId" clId="{BBC8123D-C00D-477B-A2D1-69908B9CC38E}" dt="2019-11-24T16:13:11.516" v="652"/>
          <ac:picMkLst>
            <pc:docMk/>
            <pc:sldMk cId="4153866201" sldId="361"/>
            <ac:picMk id="20" creationId="{EADF1645-4F1B-4C40-8075-84F0B5E63A98}"/>
          </ac:picMkLst>
        </pc:picChg>
        <pc:picChg chg="del">
          <ac:chgData name="Felipe Cerezo Andreo" userId="f8eed935d8c19a3a" providerId="LiveId" clId="{BBC8123D-C00D-477B-A2D1-69908B9CC38E}" dt="2019-11-24T15:22:05.649" v="10" actId="478"/>
          <ac:picMkLst>
            <pc:docMk/>
            <pc:sldMk cId="4153866201" sldId="361"/>
            <ac:picMk id="1026" creationId="{00000000-0000-0000-0000-000000000000}"/>
          </ac:picMkLst>
        </pc:picChg>
      </pc:sldChg>
      <pc:sldChg chg="addSp delSp">
        <pc:chgData name="Felipe Cerezo Andreo" userId="f8eed935d8c19a3a" providerId="LiveId" clId="{BBC8123D-C00D-477B-A2D1-69908B9CC38E}" dt="2019-11-24T16:13:15.680" v="654"/>
        <pc:sldMkLst>
          <pc:docMk/>
          <pc:sldMk cId="4143025610" sldId="364"/>
        </pc:sldMkLst>
        <pc:grpChg chg="del">
          <ac:chgData name="Felipe Cerezo Andreo" userId="f8eed935d8c19a3a" providerId="LiveId" clId="{BBC8123D-C00D-477B-A2D1-69908B9CC38E}" dt="2019-11-24T16:13:14.958" v="653" actId="478"/>
          <ac:grpSpMkLst>
            <pc:docMk/>
            <pc:sldMk cId="4143025610" sldId="364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3:15.680" v="654"/>
          <ac:grpSpMkLst>
            <pc:docMk/>
            <pc:sldMk cId="4143025610" sldId="364"/>
            <ac:grpSpMk id="9" creationId="{CE8301A7-EAF9-4386-9C46-C84AE26B1F17}"/>
          </ac:grpSpMkLst>
        </pc:grpChg>
        <pc:picChg chg="add">
          <ac:chgData name="Felipe Cerezo Andreo" userId="f8eed935d8c19a3a" providerId="LiveId" clId="{BBC8123D-C00D-477B-A2D1-69908B9CC38E}" dt="2019-11-24T16:13:15.680" v="654"/>
          <ac:picMkLst>
            <pc:docMk/>
            <pc:sldMk cId="4143025610" sldId="364"/>
            <ac:picMk id="16" creationId="{803856F1-A3AD-4F7E-B06F-5831E19C68E7}"/>
          </ac:picMkLst>
        </pc:picChg>
      </pc:sldChg>
      <pc:sldChg chg="addSp delSp add ord">
        <pc:chgData name="Felipe Cerezo Andreo" userId="f8eed935d8c19a3a" providerId="LiveId" clId="{BBC8123D-C00D-477B-A2D1-69908B9CC38E}" dt="2019-11-24T16:11:13.138" v="617"/>
        <pc:sldMkLst>
          <pc:docMk/>
          <pc:sldMk cId="3346439814" sldId="365"/>
        </pc:sldMkLst>
        <pc:grpChg chg="del">
          <ac:chgData name="Felipe Cerezo Andreo" userId="f8eed935d8c19a3a" providerId="LiveId" clId="{BBC8123D-C00D-477B-A2D1-69908B9CC38E}" dt="2019-11-24T16:11:12.601" v="616" actId="478"/>
          <ac:grpSpMkLst>
            <pc:docMk/>
            <pc:sldMk cId="3346439814" sldId="365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1:13.138" v="617"/>
          <ac:grpSpMkLst>
            <pc:docMk/>
            <pc:sldMk cId="3346439814" sldId="365"/>
            <ac:grpSpMk id="15" creationId="{2A38BBB5-1631-412C-B015-A51E1F93A3D2}"/>
          </ac:grpSpMkLst>
        </pc:grpChg>
        <pc:picChg chg="add">
          <ac:chgData name="Felipe Cerezo Andreo" userId="f8eed935d8c19a3a" providerId="LiveId" clId="{BBC8123D-C00D-477B-A2D1-69908B9CC38E}" dt="2019-11-24T16:11:13.138" v="617"/>
          <ac:picMkLst>
            <pc:docMk/>
            <pc:sldMk cId="3346439814" sldId="365"/>
            <ac:picMk id="21" creationId="{B68D3735-79FE-4A0E-B2C1-779CB8103FA5}"/>
          </ac:picMkLst>
        </pc:picChg>
      </pc:sldChg>
      <pc:sldChg chg="addSp delSp modSp add">
        <pc:chgData name="Felipe Cerezo Andreo" userId="f8eed935d8c19a3a" providerId="LiveId" clId="{BBC8123D-C00D-477B-A2D1-69908B9CC38E}" dt="2019-11-24T16:31:16.343" v="1021" actId="20577"/>
        <pc:sldMkLst>
          <pc:docMk/>
          <pc:sldMk cId="1907504048" sldId="366"/>
        </pc:sldMkLst>
        <pc:spChg chg="mod">
          <ac:chgData name="Felipe Cerezo Andreo" userId="f8eed935d8c19a3a" providerId="LiveId" clId="{BBC8123D-C00D-477B-A2D1-69908B9CC38E}" dt="2019-11-24T16:31:06.286" v="1012"/>
          <ac:spMkLst>
            <pc:docMk/>
            <pc:sldMk cId="1907504048" sldId="366"/>
            <ac:spMk id="14" creationId="{00000000-0000-0000-0000-000000000000}"/>
          </ac:spMkLst>
        </pc:spChg>
        <pc:grpChg chg="add">
          <ac:chgData name="Felipe Cerezo Andreo" userId="f8eed935d8c19a3a" providerId="LiveId" clId="{BBC8123D-C00D-477B-A2D1-69908B9CC38E}" dt="2019-11-24T16:12:06.133" v="633"/>
          <ac:grpSpMkLst>
            <pc:docMk/>
            <pc:sldMk cId="1907504048" sldId="366"/>
            <ac:grpSpMk id="9" creationId="{5FF81E57-1275-4934-BAF2-71EE35789C42}"/>
          </ac:grpSpMkLst>
        </pc:grpChg>
        <pc:graphicFrameChg chg="mod">
          <ac:chgData name="Felipe Cerezo Andreo" userId="f8eed935d8c19a3a" providerId="LiveId" clId="{BBC8123D-C00D-477B-A2D1-69908B9CC38E}" dt="2019-11-24T16:29:51.109" v="971" actId="1076"/>
          <ac:graphicFrameMkLst>
            <pc:docMk/>
            <pc:sldMk cId="1907504048" sldId="366"/>
            <ac:graphicFrameMk id="5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1:11.233" v="1015" actId="20577"/>
          <ac:graphicFrameMkLst>
            <pc:docMk/>
            <pc:sldMk cId="1907504048" sldId="366"/>
            <ac:graphicFrameMk id="6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29:51.109" v="971" actId="1076"/>
          <ac:graphicFrameMkLst>
            <pc:docMk/>
            <pc:sldMk cId="1907504048" sldId="366"/>
            <ac:graphicFrameMk id="7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1:16.343" v="1021" actId="20577"/>
          <ac:graphicFrameMkLst>
            <pc:docMk/>
            <pc:sldMk cId="1907504048" sldId="366"/>
            <ac:graphicFrameMk id="8" creationId="{00000000-0000-0000-0000-000000000000}"/>
          </ac:graphicFrameMkLst>
        </pc:graphicFrameChg>
        <pc:picChg chg="add">
          <ac:chgData name="Felipe Cerezo Andreo" userId="f8eed935d8c19a3a" providerId="LiveId" clId="{BBC8123D-C00D-477B-A2D1-69908B9CC38E}" dt="2019-11-24T16:12:06.133" v="633"/>
          <ac:picMkLst>
            <pc:docMk/>
            <pc:sldMk cId="1907504048" sldId="366"/>
            <ac:picMk id="12" creationId="{BBEEB5CE-AE57-4B95-BE41-0545A40B88CD}"/>
          </ac:picMkLst>
        </pc:picChg>
        <pc:cxnChg chg="del">
          <ac:chgData name="Felipe Cerezo Andreo" userId="f8eed935d8c19a3a" providerId="LiveId" clId="{BBC8123D-C00D-477B-A2D1-69908B9CC38E}" dt="2019-11-24T16:12:05.632" v="632" actId="478"/>
          <ac:cxnSpMkLst>
            <pc:docMk/>
            <pc:sldMk cId="1907504048" sldId="366"/>
            <ac:cxnSpMk id="17" creationId="{00000000-0000-0000-0000-000000000000}"/>
          </ac:cxnSpMkLst>
        </pc:cxnChg>
      </pc:sldChg>
      <pc:sldChg chg="addSp modSp add">
        <pc:chgData name="Felipe Cerezo Andreo" userId="f8eed935d8c19a3a" providerId="LiveId" clId="{BBC8123D-C00D-477B-A2D1-69908B9CC38E}" dt="2019-11-24T16:34:18.030" v="1136"/>
        <pc:sldMkLst>
          <pc:docMk/>
          <pc:sldMk cId="260033967" sldId="367"/>
        </pc:sldMkLst>
        <pc:grpChg chg="add">
          <ac:chgData name="Felipe Cerezo Andreo" userId="f8eed935d8c19a3a" providerId="LiveId" clId="{BBC8123D-C00D-477B-A2D1-69908B9CC38E}" dt="2019-11-24T16:12:13.262" v="635"/>
          <ac:grpSpMkLst>
            <pc:docMk/>
            <pc:sldMk cId="260033967" sldId="367"/>
            <ac:grpSpMk id="6" creationId="{7FE3D0AE-5501-4295-976F-5A2BD35CB1A4}"/>
          </ac:grpSpMkLst>
        </pc:grpChg>
        <pc:graphicFrameChg chg="mod">
          <ac:chgData name="Felipe Cerezo Andreo" userId="f8eed935d8c19a3a" providerId="LiveId" clId="{BBC8123D-C00D-477B-A2D1-69908B9CC38E}" dt="2019-11-24T16:33:33.549" v="1131"/>
          <ac:graphicFrameMkLst>
            <pc:docMk/>
            <pc:sldMk cId="260033967" sldId="367"/>
            <ac:graphicFrameMk id="2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3:49.817" v="1132"/>
          <ac:graphicFrameMkLst>
            <pc:docMk/>
            <pc:sldMk cId="260033967" sldId="367"/>
            <ac:graphicFrameMk id="3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4:06.892" v="1135" actId="1076"/>
          <ac:graphicFrameMkLst>
            <pc:docMk/>
            <pc:sldMk cId="260033967" sldId="367"/>
            <ac:graphicFrameMk id="4" creationId="{00000000-0000-0000-0000-000000000000}"/>
          </ac:graphicFrameMkLst>
        </pc:graphicFrameChg>
        <pc:graphicFrameChg chg="mod">
          <ac:chgData name="Felipe Cerezo Andreo" userId="f8eed935d8c19a3a" providerId="LiveId" clId="{BBC8123D-C00D-477B-A2D1-69908B9CC38E}" dt="2019-11-24T16:34:18.030" v="1136"/>
          <ac:graphicFrameMkLst>
            <pc:docMk/>
            <pc:sldMk cId="260033967" sldId="367"/>
            <ac:graphicFrameMk id="5" creationId="{00000000-0000-0000-0000-000000000000}"/>
          </ac:graphicFrameMkLst>
        </pc:graphicFrameChg>
        <pc:picChg chg="add">
          <ac:chgData name="Felipe Cerezo Andreo" userId="f8eed935d8c19a3a" providerId="LiveId" clId="{BBC8123D-C00D-477B-A2D1-69908B9CC38E}" dt="2019-11-24T16:12:13.262" v="635"/>
          <ac:picMkLst>
            <pc:docMk/>
            <pc:sldMk cId="260033967" sldId="367"/>
            <ac:picMk id="9" creationId="{428FEC42-C263-4D79-87BF-A82AB7093CFA}"/>
          </ac:picMkLst>
        </pc:picChg>
      </pc:sldChg>
      <pc:sldChg chg="addSp delSp modSp add">
        <pc:chgData name="Felipe Cerezo Andreo" userId="f8eed935d8c19a3a" providerId="LiveId" clId="{BBC8123D-C00D-477B-A2D1-69908B9CC38E}" dt="2019-11-24T16:29:41.188" v="970" actId="14100"/>
        <pc:sldMkLst>
          <pc:docMk/>
          <pc:sldMk cId="552685767" sldId="368"/>
        </pc:sldMkLst>
        <pc:spChg chg="mod">
          <ac:chgData name="Felipe Cerezo Andreo" userId="f8eed935d8c19a3a" providerId="LiveId" clId="{BBC8123D-C00D-477B-A2D1-69908B9CC38E}" dt="2019-11-24T16:25:57.303" v="959" actId="122"/>
          <ac:spMkLst>
            <pc:docMk/>
            <pc:sldMk cId="552685767" sldId="368"/>
            <ac:spMk id="2" creationId="{A2D9D2C8-0AFA-42D4-9948-D648FD446851}"/>
          </ac:spMkLst>
        </pc:spChg>
        <pc:spChg chg="del">
          <ac:chgData name="Felipe Cerezo Andreo" userId="f8eed935d8c19a3a" providerId="LiveId" clId="{BBC8123D-C00D-477B-A2D1-69908B9CC38E}" dt="2019-11-24T16:22:29.376" v="892" actId="478"/>
          <ac:spMkLst>
            <pc:docMk/>
            <pc:sldMk cId="552685767" sldId="368"/>
            <ac:spMk id="3" creationId="{E7737E07-6D93-4EE4-8154-37959C04AECF}"/>
          </ac:spMkLst>
        </pc:spChg>
        <pc:grpChg chg="add">
          <ac:chgData name="Felipe Cerezo Andreo" userId="f8eed935d8c19a3a" providerId="LiveId" clId="{BBC8123D-C00D-477B-A2D1-69908B9CC38E}" dt="2019-11-24T16:11:49.437" v="630"/>
          <ac:grpSpMkLst>
            <pc:docMk/>
            <pc:sldMk cId="552685767" sldId="368"/>
            <ac:grpSpMk id="4" creationId="{D3175574-D7BA-49E2-A3E8-0A24F7597BF8}"/>
          </ac:grpSpMkLst>
        </pc:grpChg>
        <pc:picChg chg="add">
          <ac:chgData name="Felipe Cerezo Andreo" userId="f8eed935d8c19a3a" providerId="LiveId" clId="{BBC8123D-C00D-477B-A2D1-69908B9CC38E}" dt="2019-11-24T16:11:49.437" v="630"/>
          <ac:picMkLst>
            <pc:docMk/>
            <pc:sldMk cId="552685767" sldId="368"/>
            <ac:picMk id="7" creationId="{2B7F87DE-3960-40D2-96DD-301953A44BAD}"/>
          </ac:picMkLst>
        </pc:picChg>
        <pc:picChg chg="add mod">
          <ac:chgData name="Felipe Cerezo Andreo" userId="f8eed935d8c19a3a" providerId="LiveId" clId="{BBC8123D-C00D-477B-A2D1-69908B9CC38E}" dt="2019-11-24T16:29:37.053" v="968" actId="14100"/>
          <ac:picMkLst>
            <pc:docMk/>
            <pc:sldMk cId="552685767" sldId="368"/>
            <ac:picMk id="15362" creationId="{40770EA0-E8C9-4C2E-B0E8-904320256BDC}"/>
          </ac:picMkLst>
        </pc:picChg>
        <pc:picChg chg="add mod">
          <ac:chgData name="Felipe Cerezo Andreo" userId="f8eed935d8c19a3a" providerId="LiveId" clId="{BBC8123D-C00D-477B-A2D1-69908B9CC38E}" dt="2019-11-24T16:29:41.188" v="970" actId="14100"/>
          <ac:picMkLst>
            <pc:docMk/>
            <pc:sldMk cId="552685767" sldId="368"/>
            <ac:picMk id="15364" creationId="{F675C976-782B-4997-B25D-A859F850B440}"/>
          </ac:picMkLst>
        </pc:picChg>
      </pc:sldChg>
      <pc:sldChg chg="addSp delSp modSp add mod setBg modAnim delDesignElem">
        <pc:chgData name="Felipe Cerezo Andreo" userId="f8eed935d8c19a3a" providerId="LiveId" clId="{BBC8123D-C00D-477B-A2D1-69908B9CC38E}" dt="2019-11-24T16:39:08.280" v="1178"/>
        <pc:sldMkLst>
          <pc:docMk/>
          <pc:sldMk cId="935825071" sldId="369"/>
        </pc:sldMkLst>
        <pc:spChg chg="del">
          <ac:chgData name="Felipe Cerezo Andreo" userId="f8eed935d8c19a3a" providerId="LiveId" clId="{BBC8123D-C00D-477B-A2D1-69908B9CC38E}" dt="2019-11-24T15:40:18.818" v="84" actId="478"/>
          <ac:spMkLst>
            <pc:docMk/>
            <pc:sldMk cId="935825071" sldId="369"/>
            <ac:spMk id="2" creationId="{31546C38-2F87-4C78-BE99-6FC3D4B07BDC}"/>
          </ac:spMkLst>
        </pc:spChg>
        <pc:spChg chg="del">
          <ac:chgData name="Felipe Cerezo Andreo" userId="f8eed935d8c19a3a" providerId="LiveId" clId="{BBC8123D-C00D-477B-A2D1-69908B9CC38E}" dt="2019-11-24T15:40:17.480" v="83" actId="478"/>
          <ac:spMkLst>
            <pc:docMk/>
            <pc:sldMk cId="935825071" sldId="369"/>
            <ac:spMk id="3" creationId="{14B29F2A-6CAC-4A70-B7B9-56BCB5979812}"/>
          </ac:spMkLst>
        </pc:spChg>
        <pc:spChg chg="add del">
          <ac:chgData name="Felipe Cerezo Andreo" userId="f8eed935d8c19a3a" providerId="LiveId" clId="{BBC8123D-C00D-477B-A2D1-69908B9CC38E}" dt="2019-11-24T15:53:49.545" v="98"/>
          <ac:spMkLst>
            <pc:docMk/>
            <pc:sldMk cId="935825071" sldId="369"/>
            <ac:spMk id="71" creationId="{57845966-6EFC-468A-9CC7-BAB4B95854E7}"/>
          </ac:spMkLst>
        </pc:spChg>
        <pc:spChg chg="add del">
          <ac:chgData name="Felipe Cerezo Andreo" userId="f8eed935d8c19a3a" providerId="LiveId" clId="{BBC8123D-C00D-477B-A2D1-69908B9CC38E}" dt="2019-11-24T15:53:49.545" v="98"/>
          <ac:spMkLst>
            <pc:docMk/>
            <pc:sldMk cId="935825071" sldId="369"/>
            <ac:spMk id="75" creationId="{ADAD1991-FFD1-4E94-ABAB-7560D33008E4}"/>
          </ac:spMkLst>
        </pc:spChg>
        <pc:grpChg chg="add">
          <ac:chgData name="Felipe Cerezo Andreo" userId="f8eed935d8c19a3a" providerId="LiveId" clId="{BBC8123D-C00D-477B-A2D1-69908B9CC38E}" dt="2019-11-24T16:12:27.938" v="640"/>
          <ac:grpSpMkLst>
            <pc:docMk/>
            <pc:sldMk cId="935825071" sldId="369"/>
            <ac:grpSpMk id="9" creationId="{8FDE276F-D3C7-4171-ACCC-D87411D5D66D}"/>
          </ac:grpSpMkLst>
        </pc:grpChg>
        <pc:picChg chg="add mod modCrop">
          <ac:chgData name="Felipe Cerezo Andreo" userId="f8eed935d8c19a3a" providerId="LiveId" clId="{BBC8123D-C00D-477B-A2D1-69908B9CC38E}" dt="2019-11-24T16:12:32.783" v="642" actId="1076"/>
          <ac:picMkLst>
            <pc:docMk/>
            <pc:sldMk cId="935825071" sldId="369"/>
            <ac:picMk id="4" creationId="{EC770473-FB9F-48B4-A1CB-C299D9FBF70F}"/>
          </ac:picMkLst>
        </pc:picChg>
        <pc:picChg chg="add">
          <ac:chgData name="Felipe Cerezo Andreo" userId="f8eed935d8c19a3a" providerId="LiveId" clId="{BBC8123D-C00D-477B-A2D1-69908B9CC38E}" dt="2019-11-24T16:12:27.938" v="640"/>
          <ac:picMkLst>
            <pc:docMk/>
            <pc:sldMk cId="935825071" sldId="369"/>
            <ac:picMk id="12" creationId="{0AED1A35-B2E0-4C86-99D4-A086ED6F144D}"/>
          </ac:picMkLst>
        </pc:picChg>
        <pc:picChg chg="add mod">
          <ac:chgData name="Felipe Cerezo Andreo" userId="f8eed935d8c19a3a" providerId="LiveId" clId="{BBC8123D-C00D-477B-A2D1-69908B9CC38E}" dt="2019-11-24T16:38:55.916" v="1174" actId="1076"/>
          <ac:picMkLst>
            <pc:docMk/>
            <pc:sldMk cId="935825071" sldId="369"/>
            <ac:picMk id="13" creationId="{C78C1DE6-EBD6-4536-B484-C2CF6DCEAD5C}"/>
          </ac:picMkLst>
        </pc:picChg>
        <pc:picChg chg="add del">
          <ac:chgData name="Felipe Cerezo Andreo" userId="f8eed935d8c19a3a" providerId="LiveId" clId="{BBC8123D-C00D-477B-A2D1-69908B9CC38E}" dt="2019-11-24T15:53:49.545" v="98"/>
          <ac:picMkLst>
            <pc:docMk/>
            <pc:sldMk cId="935825071" sldId="369"/>
            <ac:picMk id="73" creationId="{75554383-98AF-4A47-BB65-705FAAA4BE6A}"/>
          </ac:picMkLst>
        </pc:picChg>
        <pc:picChg chg="add mod">
          <ac:chgData name="Felipe Cerezo Andreo" userId="f8eed935d8c19a3a" providerId="LiveId" clId="{BBC8123D-C00D-477B-A2D1-69908B9CC38E}" dt="2019-11-24T16:35:55.940" v="1146" actId="1076"/>
          <ac:picMkLst>
            <pc:docMk/>
            <pc:sldMk cId="935825071" sldId="369"/>
            <ac:picMk id="1026" creationId="{BF2972D9-11F9-45AE-BB64-C7B87295588A}"/>
          </ac:picMkLst>
        </pc:picChg>
        <pc:cxnChg chg="add mod">
          <ac:chgData name="Felipe Cerezo Andreo" userId="f8eed935d8c19a3a" providerId="LiveId" clId="{BBC8123D-C00D-477B-A2D1-69908B9CC38E}" dt="2019-11-24T16:36:20.216" v="1167" actId="692"/>
          <ac:cxnSpMkLst>
            <pc:docMk/>
            <pc:sldMk cId="935825071" sldId="369"/>
            <ac:cxnSpMk id="6" creationId="{FECE26B8-C777-414A-B2A8-F646C23F3F6F}"/>
          </ac:cxnSpMkLst>
        </pc:cxnChg>
      </pc:sldChg>
      <pc:sldChg chg="addSp delSp modSp add ord">
        <pc:chgData name="Felipe Cerezo Andreo" userId="f8eed935d8c19a3a" providerId="LiveId" clId="{BBC8123D-C00D-477B-A2D1-69908B9CC38E}" dt="2019-11-24T16:43:24.060" v="1263" actId="14100"/>
        <pc:sldMkLst>
          <pc:docMk/>
          <pc:sldMk cId="1271993047" sldId="370"/>
        </pc:sldMkLst>
        <pc:spChg chg="add mod">
          <ac:chgData name="Felipe Cerezo Andreo" userId="f8eed935d8c19a3a" providerId="LiveId" clId="{BBC8123D-C00D-477B-A2D1-69908B9CC38E}" dt="2019-11-24T16:42:20.772" v="1251" actId="13822"/>
          <ac:spMkLst>
            <pc:docMk/>
            <pc:sldMk cId="1271993047" sldId="370"/>
            <ac:spMk id="3" creationId="{9D6DEF87-2662-42FA-8641-D371AE8C9776}"/>
          </ac:spMkLst>
        </pc:spChg>
        <pc:spChg chg="add mod">
          <ac:chgData name="Felipe Cerezo Andreo" userId="f8eed935d8c19a3a" providerId="LiveId" clId="{BBC8123D-C00D-477B-A2D1-69908B9CC38E}" dt="2019-11-24T16:42:26.021" v="1253" actId="13822"/>
          <ac:spMkLst>
            <pc:docMk/>
            <pc:sldMk cId="1271993047" sldId="370"/>
            <ac:spMk id="4" creationId="{62AF9C42-09D7-4AE8-A25F-B483E89906FC}"/>
          </ac:spMkLst>
        </pc:spChg>
        <pc:spChg chg="add mod">
          <ac:chgData name="Felipe Cerezo Andreo" userId="f8eed935d8c19a3a" providerId="LiveId" clId="{BBC8123D-C00D-477B-A2D1-69908B9CC38E}" dt="2019-11-24T16:43:24.060" v="1263" actId="14100"/>
          <ac:spMkLst>
            <pc:docMk/>
            <pc:sldMk cId="1271993047" sldId="370"/>
            <ac:spMk id="5" creationId="{648DA06D-2685-4740-BCE6-9D1155B8035F}"/>
          </ac:spMkLst>
        </pc:spChg>
        <pc:spChg chg="add mod">
          <ac:chgData name="Felipe Cerezo Andreo" userId="f8eed935d8c19a3a" providerId="LiveId" clId="{BBC8123D-C00D-477B-A2D1-69908B9CC38E}" dt="2019-11-24T16:43:01.205" v="1258" actId="17032"/>
          <ac:spMkLst>
            <pc:docMk/>
            <pc:sldMk cId="1271993047" sldId="370"/>
            <ac:spMk id="8" creationId="{0A9FBA32-6410-49BC-8148-A814EA63E085}"/>
          </ac:spMkLst>
        </pc:spChg>
        <pc:spChg chg="add mod">
          <ac:chgData name="Felipe Cerezo Andreo" userId="f8eed935d8c19a3a" providerId="LiveId" clId="{BBC8123D-C00D-477B-A2D1-69908B9CC38E}" dt="2019-11-24T16:42:22.676" v="1252" actId="13822"/>
          <ac:spMkLst>
            <pc:docMk/>
            <pc:sldMk cId="1271993047" sldId="370"/>
            <ac:spMk id="14" creationId="{1AC699F9-D8A4-4B9E-8682-C0C2D92CF8D0}"/>
          </ac:spMkLst>
        </pc:spChg>
        <pc:spChg chg="add mod ord">
          <ac:chgData name="Felipe Cerezo Andreo" userId="f8eed935d8c19a3a" providerId="LiveId" clId="{BBC8123D-C00D-477B-A2D1-69908B9CC38E}" dt="2019-11-24T16:42:50.992" v="1257" actId="166"/>
          <ac:spMkLst>
            <pc:docMk/>
            <pc:sldMk cId="1271993047" sldId="370"/>
            <ac:spMk id="15" creationId="{6732C4CF-37F3-4237-921A-ED544A3A045A}"/>
          </ac:spMkLst>
        </pc:spChg>
        <pc:spChg chg="add mod ord">
          <ac:chgData name="Felipe Cerezo Andreo" userId="f8eed935d8c19a3a" providerId="LiveId" clId="{BBC8123D-C00D-477B-A2D1-69908B9CC38E}" dt="2019-11-24T16:42:50.992" v="1257" actId="166"/>
          <ac:spMkLst>
            <pc:docMk/>
            <pc:sldMk cId="1271993047" sldId="370"/>
            <ac:spMk id="16" creationId="{6C3D311A-E39D-4BED-9DB2-8D8389C485D9}"/>
          </ac:spMkLst>
        </pc:spChg>
        <pc:spChg chg="add del mod">
          <ac:chgData name="Felipe Cerezo Andreo" userId="f8eed935d8c19a3a" providerId="LiveId" clId="{BBC8123D-C00D-477B-A2D1-69908B9CC38E}" dt="2019-11-24T16:41:49.966" v="1246" actId="478"/>
          <ac:spMkLst>
            <pc:docMk/>
            <pc:sldMk cId="1271993047" sldId="370"/>
            <ac:spMk id="24" creationId="{EB15CC9A-B92D-4408-B7C8-35DA5C706BC4}"/>
          </ac:spMkLst>
        </pc:spChg>
        <pc:spChg chg="add mod">
          <ac:chgData name="Felipe Cerezo Andreo" userId="f8eed935d8c19a3a" providerId="LiveId" clId="{BBC8123D-C00D-477B-A2D1-69908B9CC38E}" dt="2019-11-24T16:41:35.371" v="1241" actId="1076"/>
          <ac:spMkLst>
            <pc:docMk/>
            <pc:sldMk cId="1271993047" sldId="370"/>
            <ac:spMk id="25" creationId="{0070398D-D9CF-40A7-9310-10EF105560F6}"/>
          </ac:spMkLst>
        </pc:spChg>
        <pc:spChg chg="add mod">
          <ac:chgData name="Felipe Cerezo Andreo" userId="f8eed935d8c19a3a" providerId="LiveId" clId="{BBC8123D-C00D-477B-A2D1-69908B9CC38E}" dt="2019-11-24T16:42:03.515" v="1250" actId="1076"/>
          <ac:spMkLst>
            <pc:docMk/>
            <pc:sldMk cId="1271993047" sldId="370"/>
            <ac:spMk id="26" creationId="{F0322D46-6650-4224-881F-6ECBFF23CA0E}"/>
          </ac:spMkLst>
        </pc:spChg>
        <pc:grpChg chg="del">
          <ac:chgData name="Felipe Cerezo Andreo" userId="f8eed935d8c19a3a" providerId="LiveId" clId="{BBC8123D-C00D-477B-A2D1-69908B9CC38E}" dt="2019-11-24T16:12:42.802" v="644" actId="478"/>
          <ac:grpSpMkLst>
            <pc:docMk/>
            <pc:sldMk cId="1271993047" sldId="370"/>
            <ac:grpSpMk id="2" creationId="{00000000-0000-0000-0000-000000000000}"/>
          </ac:grpSpMkLst>
        </pc:grpChg>
        <pc:grpChg chg="add">
          <ac:chgData name="Felipe Cerezo Andreo" userId="f8eed935d8c19a3a" providerId="LiveId" clId="{BBC8123D-C00D-477B-A2D1-69908B9CC38E}" dt="2019-11-24T16:12:43.291" v="645"/>
          <ac:grpSpMkLst>
            <pc:docMk/>
            <pc:sldMk cId="1271993047" sldId="370"/>
            <ac:grpSpMk id="17" creationId="{4164E804-44A7-4C17-ACE7-51E763F0986C}"/>
          </ac:grpSpMkLst>
        </pc:grpChg>
        <pc:picChg chg="add mod">
          <ac:chgData name="Felipe Cerezo Andreo" userId="f8eed935d8c19a3a" providerId="LiveId" clId="{BBC8123D-C00D-477B-A2D1-69908B9CC38E}" dt="2019-11-24T15:58:12.201" v="287" actId="1076"/>
          <ac:picMkLst>
            <pc:docMk/>
            <pc:sldMk cId="1271993047" sldId="370"/>
            <ac:picMk id="9" creationId="{FDFDE918-D050-48DB-BF27-033B983DA715}"/>
          </ac:picMkLst>
        </pc:picChg>
        <pc:picChg chg="del">
          <ac:chgData name="Felipe Cerezo Andreo" userId="f8eed935d8c19a3a" providerId="LiveId" clId="{BBC8123D-C00D-477B-A2D1-69908B9CC38E}" dt="2019-11-24T15:54:09.200" v="102" actId="478"/>
          <ac:picMkLst>
            <pc:docMk/>
            <pc:sldMk cId="1271993047" sldId="370"/>
            <ac:picMk id="11" creationId="{00000000-0000-0000-0000-000000000000}"/>
          </ac:picMkLst>
        </pc:picChg>
        <pc:picChg chg="del">
          <ac:chgData name="Felipe Cerezo Andreo" userId="f8eed935d8c19a3a" providerId="LiveId" clId="{BBC8123D-C00D-477B-A2D1-69908B9CC38E}" dt="2019-11-24T15:54:09.846" v="103" actId="478"/>
          <ac:picMkLst>
            <pc:docMk/>
            <pc:sldMk cId="1271993047" sldId="370"/>
            <ac:picMk id="12" creationId="{00000000-0000-0000-0000-000000000000}"/>
          </ac:picMkLst>
        </pc:picChg>
        <pc:picChg chg="add">
          <ac:chgData name="Felipe Cerezo Andreo" userId="f8eed935d8c19a3a" providerId="LiveId" clId="{BBC8123D-C00D-477B-A2D1-69908B9CC38E}" dt="2019-11-24T16:12:43.291" v="645"/>
          <ac:picMkLst>
            <pc:docMk/>
            <pc:sldMk cId="1271993047" sldId="370"/>
            <ac:picMk id="20" creationId="{A1C877CF-5264-4BA1-B91A-6CCBA60F71E3}"/>
          </ac:picMkLst>
        </pc:picChg>
        <pc:cxnChg chg="add mod ord">
          <ac:chgData name="Felipe Cerezo Andreo" userId="f8eed935d8c19a3a" providerId="LiveId" clId="{BBC8123D-C00D-477B-A2D1-69908B9CC38E}" dt="2019-11-24T16:40:07.647" v="1182" actId="167"/>
          <ac:cxnSpMkLst>
            <pc:docMk/>
            <pc:sldMk cId="1271993047" sldId="370"/>
            <ac:cxnSpMk id="21" creationId="{4A7DF648-3BA4-4A56-BD8A-148150A5A45E}"/>
          </ac:cxnSpMkLst>
        </pc:cxnChg>
      </pc:sldChg>
      <pc:sldMasterChg chg="addSp">
        <pc:chgData name="Felipe Cerezo Andreo" userId="f8eed935d8c19a3a" providerId="LiveId" clId="{BBC8123D-C00D-477B-A2D1-69908B9CC38E}" dt="2019-11-24T15:53:49.545" v="98"/>
        <pc:sldMasterMkLst>
          <pc:docMk/>
          <pc:sldMasterMk cId="3521741584" sldId="2147483660"/>
        </pc:sldMasterMkLst>
        <pc:picChg chg="add">
          <ac:chgData name="Felipe Cerezo Andreo" userId="f8eed935d8c19a3a" providerId="LiveId" clId="{BBC8123D-C00D-477B-A2D1-69908B9CC38E}" dt="2019-11-24T15:53:49.545" v="98"/>
          <ac:picMkLst>
            <pc:docMk/>
            <pc:sldMasterMk cId="3521741584" sldId="2147483660"/>
            <ac:picMk id="7" creationId="{3BB596FB-9994-4584-8907-EC60011A242E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Entre 18 y 35 años</c:v>
                </c:pt>
                <c:pt idx="1">
                  <c:v>Entre 35 y 50 años</c:v>
                </c:pt>
                <c:pt idx="2">
                  <c:v>Mayor de 50 años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79</c:v>
                </c:pt>
                <c:pt idx="1">
                  <c:v>42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87-4B7D-AE1A-87A1B033D2B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Hombres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Entre 18 y 35 años</c:v>
                </c:pt>
                <c:pt idx="1">
                  <c:v>Entre 35 y 50 años</c:v>
                </c:pt>
                <c:pt idx="2">
                  <c:v>Mayor de 50 años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41</c:v>
                </c:pt>
                <c:pt idx="1">
                  <c:v>24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87-4B7D-AE1A-87A1B033D2B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Mujeres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Entre 18 y 35 años</c:v>
                </c:pt>
                <c:pt idx="1">
                  <c:v>Entre 35 y 50 años</c:v>
                </c:pt>
                <c:pt idx="2">
                  <c:v>Mayor de 50 años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38</c:v>
                </c:pt>
                <c:pt idx="1">
                  <c:v>18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87-4B7D-AE1A-87A1B033D2BE}"/>
            </c:ext>
          </c:extLst>
        </c:ser>
        <c:dLbls/>
        <c:axId val="49359104"/>
        <c:axId val="49410048"/>
      </c:barChart>
      <c:catAx>
        <c:axId val="493591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s-ES"/>
            </a:pPr>
            <a:endParaRPr lang="el-GR"/>
          </a:p>
        </c:txPr>
        <c:crossAx val="49410048"/>
        <c:crosses val="autoZero"/>
        <c:auto val="1"/>
        <c:lblAlgn val="ctr"/>
        <c:lblOffset val="100"/>
      </c:catAx>
      <c:valAx>
        <c:axId val="494100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l-GR"/>
          </a:p>
        </c:txPr>
        <c:crossAx val="493591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Have you ever dived in an archaeological site?</a:t>
            </a:r>
            <a:endParaRPr lang="es-E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167827898251734E-2"/>
          <c:y val="0.3932004199044869"/>
          <c:w val="0.69562032851042011"/>
          <c:h val="0.5084046375366733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¿Has buceado alguna vez en un yacimiento arqueológico?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44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6A-46DF-9D9E-4239F7848871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s-ES" dirty="0" err="1"/>
              <a:t>Report</a:t>
            </a:r>
            <a:r>
              <a:rPr lang="es-ES" dirty="0"/>
              <a:t> casual </a:t>
            </a:r>
            <a:r>
              <a:rPr lang="es-ES" dirty="0" err="1"/>
              <a:t>find</a:t>
            </a:r>
            <a:endParaRPr lang="es-E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Reportar hallazgo casual</c:v>
                </c:pt>
              </c:strCache>
            </c:strRef>
          </c:tx>
          <c:dLbls>
            <c:dLbl>
              <c:idx val="0"/>
              <c:layout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9A-4A83-BF9E-7E0F823F2882}"/>
                </c:ext>
              </c:extLst>
            </c:dLbl>
            <c:dLbl>
              <c:idx val="1"/>
              <c:layout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9A-4A83-BF9E-7E0F823F2882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Sabe cómo</c:v>
                </c:pt>
                <c:pt idx="1">
                  <c:v>No sabe cómo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</c:v>
                </c:pt>
                <c:pt idx="1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9A-4A83-BF9E-7E0F823F2882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What is underwater cultural heritage?</a:t>
            </a:r>
            <a:endParaRPr lang="es-E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¿Qué es patrimonio cultural subacuático?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Lo sabe</c:v>
                </c:pt>
                <c:pt idx="1">
                  <c:v>No lo sabe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27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51-40A3-A9B7-10DCF41DF28B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Can you dive in an area with archaeological remains?</a:t>
            </a:r>
            <a:endParaRPr lang="es-E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¿Se puede bucear en una zona con restos arqueologicos?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Si</c:v>
                </c:pt>
                <c:pt idx="1">
                  <c:v>Con permiso de la Comunidad</c:v>
                </c:pt>
                <c:pt idx="2">
                  <c:v>Con permiso del Ministerio de Cultura</c:v>
                </c:pt>
                <c:pt idx="3">
                  <c:v>Con permiso de la Guardia Civil</c:v>
                </c:pt>
                <c:pt idx="4">
                  <c:v>No, es ilegal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</c:v>
                </c:pt>
                <c:pt idx="1">
                  <c:v>28</c:v>
                </c:pt>
                <c:pt idx="2">
                  <c:v>20</c:v>
                </c:pt>
                <c:pt idx="3">
                  <c:v>4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4-435B-82E2-097C85C45E52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I think dive centers should offer more information</a:t>
            </a:r>
            <a:endParaRPr lang="es-E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Creo que los centros de buceo deberían ofrecer más información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77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FE-4AD7-9709-97BC45A60133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A visit to a site should be done together with an archaeologist</a:t>
            </a:r>
            <a:endParaRPr lang="es-E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Hoja1!$A$1</c:f>
              <c:strCache>
                <c:ptCount val="1"/>
                <c:pt idx="0">
                  <c:v>Una visita a un yacimiento debería hacerse junto con un arqueólogo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75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56-454E-8342-58C80D3D4DB1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>
        <c:manualLayout>
          <c:layoutTarget val="inner"/>
          <c:xMode val="edge"/>
          <c:yMode val="edge"/>
          <c:x val="0.26203729221347327"/>
          <c:y val="0.21433741615631385"/>
          <c:w val="0.45904943132108489"/>
          <c:h val="0.61206590842811326"/>
        </c:manualLayout>
      </c:layout>
      <c:radarChart>
        <c:radarStyle val="marker"/>
        <c:ser>
          <c:idx val="0"/>
          <c:order val="0"/>
          <c:tx>
            <c:strRef>
              <c:f>Hoja1!$B$1</c:f>
              <c:strCache>
                <c:ptCount val="1"/>
                <c:pt idx="0">
                  <c:v>Análisis del buceador medio</c:v>
                </c:pt>
              </c:strCache>
            </c:strRef>
          </c:tx>
          <c:marker>
            <c:symbol val="none"/>
          </c:marker>
          <c:cat>
            <c:strRef>
              <c:f>Hoja1!$A$2:$A$7</c:f>
              <c:strCache>
                <c:ptCount val="6"/>
                <c:pt idx="0">
                  <c:v>Formación</c:v>
                </c:pt>
                <c:pt idx="1">
                  <c:v>Interés</c:v>
                </c:pt>
                <c:pt idx="2">
                  <c:v>Buceo en pecios</c:v>
                </c:pt>
                <c:pt idx="3">
                  <c:v>Buceo en yacimientos</c:v>
                </c:pt>
                <c:pt idx="4">
                  <c:v>Cómo reportar un hallazgo</c:v>
                </c:pt>
                <c:pt idx="5">
                  <c:v>Qué es patrimonio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0.33000000000000063</c:v>
                </c:pt>
                <c:pt idx="1">
                  <c:v>0.86000000000000065</c:v>
                </c:pt>
                <c:pt idx="2">
                  <c:v>0.84000000000000064</c:v>
                </c:pt>
                <c:pt idx="3">
                  <c:v>0.56000000000000005</c:v>
                </c:pt>
                <c:pt idx="4">
                  <c:v>0.1</c:v>
                </c:pt>
                <c:pt idx="5">
                  <c:v>0.36000000000000032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FB-4EC4-A466-2834C3743189}"/>
            </c:ext>
          </c:extLst>
        </c:ser>
        <c:dLbls/>
        <c:axId val="53048448"/>
        <c:axId val="53049984"/>
      </c:radarChart>
      <c:catAx>
        <c:axId val="53048448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53049984"/>
        <c:crosses val="autoZero"/>
        <c:auto val="1"/>
        <c:lblAlgn val="ctr"/>
        <c:lblOffset val="100"/>
      </c:catAx>
      <c:valAx>
        <c:axId val="53049984"/>
        <c:scaling>
          <c:orientation val="minMax"/>
        </c:scaling>
        <c:axPos val="l"/>
        <c:majorGridlines/>
        <c:numFmt formatCode="0%" sourceLinked="1"/>
        <c:majorTickMark val="cross"/>
        <c:tickLblPos val="nextTo"/>
        <c:txPr>
          <a:bodyPr/>
          <a:lstStyle/>
          <a:p>
            <a:pPr>
              <a:defRPr lang="es-ES"/>
            </a:pPr>
            <a:endParaRPr lang="el-GR"/>
          </a:p>
        </c:txPr>
        <c:crossAx val="5304844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Age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Entre 18 y 35 años</c:v>
                </c:pt>
                <c:pt idx="1">
                  <c:v>Entre 35 y 50 años</c:v>
                </c:pt>
                <c:pt idx="2">
                  <c:v>Mayor de 50 años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79</c:v>
                </c:pt>
                <c:pt idx="1">
                  <c:v>42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FD-4F0A-9552-20A8032D6A62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layout>
        <c:manualLayout>
          <c:xMode val="edge"/>
          <c:yMode val="edge"/>
          <c:x val="0.35792568203198538"/>
          <c:y val="2.4188671638782459E-2"/>
        </c:manualLayout>
      </c:layout>
      <c:txPr>
        <a:bodyPr/>
        <a:lstStyle/>
        <a:p>
          <a:pPr>
            <a:defRPr lang="es-ES"/>
          </a:pPr>
          <a:endParaRPr lang="el-GR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Sexo</c:v>
                </c:pt>
              </c:strCache>
            </c:strRef>
          </c:tx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F56-462B-860F-B35D833A89FD}"/>
              </c:ext>
            </c:extLst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56-462B-860F-B35D833A89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75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56-462B-860F-B35D833A89FD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Origin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Hoja1!$A$2:$A$16</c:f>
              <c:strCache>
                <c:ptCount val="15"/>
                <c:pt idx="0">
                  <c:v>Andalucía</c:v>
                </c:pt>
                <c:pt idx="1">
                  <c:v>Aragón</c:v>
                </c:pt>
                <c:pt idx="2">
                  <c:v>Asturias, Principado de</c:v>
                </c:pt>
                <c:pt idx="3">
                  <c:v>Balears, Illes</c:v>
                </c:pt>
                <c:pt idx="4">
                  <c:v>Canarias</c:v>
                </c:pt>
                <c:pt idx="5">
                  <c:v>Castilla y León</c:v>
                </c:pt>
                <c:pt idx="6">
                  <c:v>Catalunya</c:v>
                </c:pt>
                <c:pt idx="7">
                  <c:v>Comunitat Valenciana</c:v>
                </c:pt>
                <c:pt idx="8">
                  <c:v>Extranjero</c:v>
                </c:pt>
                <c:pt idx="9">
                  <c:v>Galicia</c:v>
                </c:pt>
                <c:pt idx="10">
                  <c:v>Madrid</c:v>
                </c:pt>
                <c:pt idx="11">
                  <c:v>Murcia, Región de</c:v>
                </c:pt>
                <c:pt idx="12">
                  <c:v>Navarra, Comunidad Foral de</c:v>
                </c:pt>
                <c:pt idx="13">
                  <c:v>País Vasco</c:v>
                </c:pt>
                <c:pt idx="14">
                  <c:v>Rioja, La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10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18</c:v>
                </c:pt>
                <c:pt idx="7">
                  <c:v>8</c:v>
                </c:pt>
                <c:pt idx="8">
                  <c:v>26</c:v>
                </c:pt>
                <c:pt idx="9">
                  <c:v>12</c:v>
                </c:pt>
                <c:pt idx="10">
                  <c:v>21</c:v>
                </c:pt>
                <c:pt idx="11">
                  <c:v>18</c:v>
                </c:pt>
                <c:pt idx="12">
                  <c:v>1</c:v>
                </c:pt>
                <c:pt idx="13">
                  <c:v>6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DF-49F9-A066-08D225E9B6E3}"/>
            </c:ext>
          </c:extLst>
        </c:ser>
        <c:dLbls/>
      </c:pie3DChart>
    </c:plotArea>
    <c:legend>
      <c:legendPos val="r"/>
      <c:layout>
        <c:manualLayout>
          <c:xMode val="edge"/>
          <c:yMode val="edge"/>
          <c:x val="0.66618173198717157"/>
          <c:y val="4.4740789179219954E-2"/>
          <c:w val="0.31970726142769368"/>
          <c:h val="0.9305750205937029"/>
        </c:manualLayout>
      </c:layout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Certification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AOWD/**</c:v>
                </c:pt>
                <c:pt idx="1">
                  <c:v>Snorkel</c:v>
                </c:pt>
                <c:pt idx="2">
                  <c:v>Técnico</c:v>
                </c:pt>
                <c:pt idx="3">
                  <c:v>Divemaster o superior</c:v>
                </c:pt>
                <c:pt idx="4">
                  <c:v>OWD/*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23</c:v>
                </c:pt>
                <c:pt idx="1">
                  <c:v>2</c:v>
                </c:pt>
                <c:pt idx="2">
                  <c:v>10</c:v>
                </c:pt>
                <c:pt idx="3">
                  <c:v>13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1C-4EF6-9DB4-B432E7AFF2A2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5"/>
  <c:chart>
    <c:title>
      <c:tx>
        <c:rich>
          <a:bodyPr/>
          <a:lstStyle/>
          <a:p>
            <a:pPr>
              <a:defRPr lang="es-ES"/>
            </a:pPr>
            <a:r>
              <a:rPr lang="es-ES" dirty="0" err="1"/>
              <a:t>Dives</a:t>
            </a:r>
            <a:r>
              <a:rPr lang="es-ES" baseline="0" dirty="0"/>
              <a:t> per </a:t>
            </a:r>
            <a:r>
              <a:rPr lang="es-ES" baseline="0" dirty="0" err="1"/>
              <a:t>year</a:t>
            </a:r>
            <a:endParaRPr lang="es-E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Inmersiones al año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Más de 50</c:v>
                </c:pt>
                <c:pt idx="1">
                  <c:v>30 a 50</c:v>
                </c:pt>
                <c:pt idx="2">
                  <c:v>20 a 30</c:v>
                </c:pt>
                <c:pt idx="3">
                  <c:v>10 a 20 </c:v>
                </c:pt>
                <c:pt idx="4">
                  <c:v>Menos de 10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24</c:v>
                </c:pt>
                <c:pt idx="1">
                  <c:v>11</c:v>
                </c:pt>
                <c:pt idx="2">
                  <c:v>15</c:v>
                </c:pt>
                <c:pt idx="3">
                  <c:v>13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01-4867-8B1C-EC954562C447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6"/>
  <c:chart>
    <c:title>
      <c:tx>
        <c:rich>
          <a:bodyPr/>
          <a:lstStyle/>
          <a:p>
            <a:pPr>
              <a:defRPr lang="es-ES"/>
            </a:pPr>
            <a:r>
              <a:rPr lang="es-ES" dirty="0" err="1"/>
              <a:t>Interest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Underwater</a:t>
            </a:r>
            <a:r>
              <a:rPr lang="es-ES" dirty="0"/>
              <a:t> Cultural </a:t>
            </a:r>
            <a:r>
              <a:rPr lang="es-ES" dirty="0" err="1"/>
              <a:t>Heritage</a:t>
            </a:r>
            <a:r>
              <a:rPr lang="es-ES" dirty="0"/>
              <a:t>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¿Te interesa la Arqueología?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Mucho</c:v>
                </c:pt>
                <c:pt idx="1">
                  <c:v>Algo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57</c:v>
                </c:pt>
                <c:pt idx="1">
                  <c:v>15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FD-44CF-B79C-0BF3EAF4FAE0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19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Have you received training at your dive center?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¿Has recibido formación en tu centro de buceo?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l-G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No</c:v>
                </c:pt>
                <c:pt idx="1">
                  <c:v>Poco</c:v>
                </c:pt>
                <c:pt idx="2">
                  <c:v>Algo</c:v>
                </c:pt>
                <c:pt idx="3">
                  <c:v>Bastante</c:v>
                </c:pt>
                <c:pt idx="4">
                  <c:v>Muy completa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41</c:v>
                </c:pt>
                <c:pt idx="1">
                  <c:v>3.2</c:v>
                </c:pt>
                <c:pt idx="2">
                  <c:v>15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2F-4A5B-8113-053184E66868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 lang="es-ES"/>
            </a:pPr>
            <a:r>
              <a:rPr lang="en-US" dirty="0"/>
              <a:t>Have you ever dived in a wreck?</a:t>
            </a:r>
            <a:endParaRPr lang="es-E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¿Has buceado alguna vez en un pecio?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BB8-4784-8438-215683B42A6F}"/>
              </c:ext>
            </c:extLst>
          </c:dPt>
          <c:dLbls>
            <c:dLbl>
              <c:idx val="0"/>
              <c:layout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8-4784-8438-215683B42A6F}"/>
                </c:ext>
              </c:extLst>
            </c:dLbl>
            <c:dLbl>
              <c:idx val="1"/>
              <c:layout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8-4784-8438-215683B42A6F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66</c:v>
                </c:pt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B8-4784-8438-215683B42A6F}"/>
            </c:ext>
          </c:extLst>
        </c:ser>
        <c:dLbls/>
      </c:pie3DChart>
    </c:plotArea>
    <c:legend>
      <c:legendPos val="r"/>
      <c:layout/>
      <c:txPr>
        <a:bodyPr/>
        <a:lstStyle/>
        <a:p>
          <a:pPr>
            <a:defRPr lang="es-ES"/>
          </a:pPr>
          <a:endParaRPr lang="el-GR"/>
        </a:p>
      </c:txPr>
    </c:legend>
    <c:plotVisOnly val="1"/>
    <c:dispBlanksAs val="zero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77875-A58F-4CC2-A4CD-D1F357643C2B}" type="doc">
      <dgm:prSet loTypeId="urn:microsoft.com/office/officeart/2005/8/layout/h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63F212B-9FCE-4866-BCA1-54AE51484C5D}">
      <dgm:prSet phldrT="[Texto]"/>
      <dgm:spPr/>
      <dgm:t>
        <a:bodyPr/>
        <a:lstStyle/>
        <a:p>
          <a:r>
            <a:rPr lang="es-ES" dirty="0"/>
            <a:t>UCH</a:t>
          </a:r>
        </a:p>
      </dgm:t>
    </dgm:pt>
    <dgm:pt modelId="{8797678E-7F03-42D3-B857-814D3FFFCD55}" type="parTrans" cxnId="{21829F21-1A86-48A0-A8EF-753C07742C48}">
      <dgm:prSet/>
      <dgm:spPr/>
      <dgm:t>
        <a:bodyPr/>
        <a:lstStyle/>
        <a:p>
          <a:endParaRPr lang="es-ES"/>
        </a:p>
      </dgm:t>
    </dgm:pt>
    <dgm:pt modelId="{2A0CBBFB-D9E0-4F86-9244-791ECCD5124B}" type="sibTrans" cxnId="{21829F21-1A86-48A0-A8EF-753C07742C48}">
      <dgm:prSet/>
      <dgm:spPr/>
      <dgm:t>
        <a:bodyPr/>
        <a:lstStyle/>
        <a:p>
          <a:endParaRPr lang="es-ES"/>
        </a:p>
      </dgm:t>
    </dgm:pt>
    <dgm:pt modelId="{3E679B27-C606-4282-A039-C409B12F5897}">
      <dgm:prSet phldrT="[Texto]"/>
      <dgm:spPr/>
      <dgm:t>
        <a:bodyPr/>
        <a:lstStyle/>
        <a:p>
          <a:r>
            <a:rPr lang="es-ES" dirty="0" err="1"/>
            <a:t>Research</a:t>
          </a:r>
          <a:endParaRPr lang="es-ES" dirty="0"/>
        </a:p>
      </dgm:t>
    </dgm:pt>
    <dgm:pt modelId="{5DD138DC-D9E4-4A77-93D9-284FDCC82B04}" type="parTrans" cxnId="{1BEA5934-E0A1-479A-8CA4-BD42ED60780B}">
      <dgm:prSet/>
      <dgm:spPr/>
      <dgm:t>
        <a:bodyPr/>
        <a:lstStyle/>
        <a:p>
          <a:endParaRPr lang="es-ES"/>
        </a:p>
      </dgm:t>
    </dgm:pt>
    <dgm:pt modelId="{8CECD5ED-5FDD-4C5F-8091-AA9C122171FD}" type="sibTrans" cxnId="{1BEA5934-E0A1-479A-8CA4-BD42ED60780B}">
      <dgm:prSet/>
      <dgm:spPr/>
      <dgm:t>
        <a:bodyPr/>
        <a:lstStyle/>
        <a:p>
          <a:endParaRPr lang="es-ES"/>
        </a:p>
      </dgm:t>
    </dgm:pt>
    <dgm:pt modelId="{58471B12-EFD2-4B56-949D-844794FF4031}">
      <dgm:prSet phldrT="[Texto]"/>
      <dgm:spPr/>
      <dgm:t>
        <a:bodyPr/>
        <a:lstStyle/>
        <a:p>
          <a:r>
            <a:rPr lang="es-ES" dirty="0" err="1"/>
            <a:t>Knowledge</a:t>
          </a:r>
          <a:endParaRPr lang="es-ES" dirty="0"/>
        </a:p>
      </dgm:t>
    </dgm:pt>
    <dgm:pt modelId="{A5BD8C8F-C517-49B5-B552-086FB731A457}" type="parTrans" cxnId="{C40561E3-F532-4E8E-8CEB-038D0EC84CC1}">
      <dgm:prSet/>
      <dgm:spPr/>
      <dgm:t>
        <a:bodyPr/>
        <a:lstStyle/>
        <a:p>
          <a:endParaRPr lang="es-ES"/>
        </a:p>
      </dgm:t>
    </dgm:pt>
    <dgm:pt modelId="{8B56C2C2-79CC-4771-8795-9CFDFFEB85C7}" type="sibTrans" cxnId="{C40561E3-F532-4E8E-8CEB-038D0EC84CC1}">
      <dgm:prSet/>
      <dgm:spPr/>
      <dgm:t>
        <a:bodyPr/>
        <a:lstStyle/>
        <a:p>
          <a:endParaRPr lang="es-ES"/>
        </a:p>
      </dgm:t>
    </dgm:pt>
    <dgm:pt modelId="{4E5D30C3-FEAB-4794-B7D4-10DCED07F165}">
      <dgm:prSet phldrT="[Texto]"/>
      <dgm:spPr/>
      <dgm:t>
        <a:bodyPr/>
        <a:lstStyle/>
        <a:p>
          <a:r>
            <a:rPr lang="es-ES" dirty="0" err="1"/>
            <a:t>Comunication</a:t>
          </a:r>
          <a:endParaRPr lang="es-ES" dirty="0"/>
        </a:p>
      </dgm:t>
    </dgm:pt>
    <dgm:pt modelId="{0C14266F-89D6-48B4-A4C1-2D2DDBDDCD8C}" type="parTrans" cxnId="{5D76CD44-4C61-4775-AD3F-89D23D129111}">
      <dgm:prSet/>
      <dgm:spPr/>
      <dgm:t>
        <a:bodyPr/>
        <a:lstStyle/>
        <a:p>
          <a:endParaRPr lang="es-ES"/>
        </a:p>
      </dgm:t>
    </dgm:pt>
    <dgm:pt modelId="{B9585E8A-9BA0-4D7F-AE64-4B3F2787E20A}" type="sibTrans" cxnId="{5D76CD44-4C61-4775-AD3F-89D23D129111}">
      <dgm:prSet/>
      <dgm:spPr/>
      <dgm:t>
        <a:bodyPr/>
        <a:lstStyle/>
        <a:p>
          <a:endParaRPr lang="es-ES"/>
        </a:p>
      </dgm:t>
    </dgm:pt>
    <dgm:pt modelId="{B9C6D1FF-5089-4DA5-BC14-A2805CCAE7EF}">
      <dgm:prSet phldrT="[Texto]"/>
      <dgm:spPr/>
      <dgm:t>
        <a:bodyPr/>
        <a:lstStyle/>
        <a:p>
          <a:r>
            <a:rPr lang="es-ES" dirty="0" err="1"/>
            <a:t>Interpretation</a:t>
          </a:r>
          <a:endParaRPr lang="es-ES" dirty="0"/>
        </a:p>
      </dgm:t>
    </dgm:pt>
    <dgm:pt modelId="{A73F4EE5-52C8-44CC-BDAE-A752E9BBCC36}" type="parTrans" cxnId="{7F871F45-A961-4676-B467-403FF09F85E9}">
      <dgm:prSet/>
      <dgm:spPr/>
      <dgm:t>
        <a:bodyPr/>
        <a:lstStyle/>
        <a:p>
          <a:endParaRPr lang="es-ES"/>
        </a:p>
      </dgm:t>
    </dgm:pt>
    <dgm:pt modelId="{039282E0-1845-42D4-B262-6572CF848541}" type="sibTrans" cxnId="{7F871F45-A961-4676-B467-403FF09F85E9}">
      <dgm:prSet/>
      <dgm:spPr/>
      <dgm:t>
        <a:bodyPr/>
        <a:lstStyle/>
        <a:p>
          <a:endParaRPr lang="es-ES"/>
        </a:p>
      </dgm:t>
    </dgm:pt>
    <dgm:pt modelId="{F9C61B47-CFC5-4173-802E-B151F25A9280}" type="pres">
      <dgm:prSet presAssocID="{6A277875-A58F-4CC2-A4CD-D1F357643C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26CB8DE-81F2-4062-93DD-81E507FD1954}" type="pres">
      <dgm:prSet presAssocID="{6A277875-A58F-4CC2-A4CD-D1F357643C2B}" presName="tSp" presStyleCnt="0"/>
      <dgm:spPr/>
    </dgm:pt>
    <dgm:pt modelId="{DA39FE8C-1361-452C-AE5C-15EFABCFC400}" type="pres">
      <dgm:prSet presAssocID="{6A277875-A58F-4CC2-A4CD-D1F357643C2B}" presName="bSp" presStyleCnt="0"/>
      <dgm:spPr/>
    </dgm:pt>
    <dgm:pt modelId="{B1F25799-761C-4822-89EC-016A770263BC}" type="pres">
      <dgm:prSet presAssocID="{6A277875-A58F-4CC2-A4CD-D1F357643C2B}" presName="process" presStyleCnt="0"/>
      <dgm:spPr/>
    </dgm:pt>
    <dgm:pt modelId="{3F7DF20F-70CA-4F33-81E8-DB7F30F48560}" type="pres">
      <dgm:prSet presAssocID="{063F212B-9FCE-4866-BCA1-54AE51484C5D}" presName="composite1" presStyleCnt="0"/>
      <dgm:spPr/>
    </dgm:pt>
    <dgm:pt modelId="{F9FFBC18-B3D3-4A6C-80B2-6027B756BA22}" type="pres">
      <dgm:prSet presAssocID="{063F212B-9FCE-4866-BCA1-54AE51484C5D}" presName="dummyNode1" presStyleLbl="node1" presStyleIdx="0" presStyleCnt="5"/>
      <dgm:spPr/>
    </dgm:pt>
    <dgm:pt modelId="{F5633B18-2EA8-47D0-A5D0-28CB2B3B3F45}" type="pres">
      <dgm:prSet presAssocID="{063F212B-9FCE-4866-BCA1-54AE51484C5D}" presName="childNode1" presStyleLbl="bgAcc1" presStyleIdx="0" presStyleCnt="5">
        <dgm:presLayoutVars>
          <dgm:bulletEnabled val="1"/>
        </dgm:presLayoutVars>
      </dgm:prSet>
      <dgm:spPr/>
    </dgm:pt>
    <dgm:pt modelId="{DF652AA5-5D88-4461-A143-501CAC97FBC3}" type="pres">
      <dgm:prSet presAssocID="{063F212B-9FCE-4866-BCA1-54AE51484C5D}" presName="childNode1tx" presStyleLbl="bgAcc1" presStyleIdx="0" presStyleCnt="5">
        <dgm:presLayoutVars>
          <dgm:bulletEnabled val="1"/>
        </dgm:presLayoutVars>
      </dgm:prSet>
      <dgm:spPr/>
    </dgm:pt>
    <dgm:pt modelId="{8D7073B2-9489-4C72-9466-065686495BF9}" type="pres">
      <dgm:prSet presAssocID="{063F212B-9FCE-4866-BCA1-54AE51484C5D}" presName="parentNode1" presStyleLbl="node1" presStyleIdx="0" presStyleCnt="5" custLinFactY="-12544" custLinFactNeighborX="-1278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9734A1-46C9-4001-AA2C-CD7A11BFFC96}" type="pres">
      <dgm:prSet presAssocID="{063F212B-9FCE-4866-BCA1-54AE51484C5D}" presName="connSite1" presStyleCnt="0"/>
      <dgm:spPr/>
    </dgm:pt>
    <dgm:pt modelId="{F49EA48F-151B-4673-AF6A-2C079FD85E91}" type="pres">
      <dgm:prSet presAssocID="{2A0CBBFB-D9E0-4F86-9244-791ECCD5124B}" presName="Name9" presStyleLbl="sibTrans2D1" presStyleIdx="0" presStyleCnt="4"/>
      <dgm:spPr/>
      <dgm:t>
        <a:bodyPr/>
        <a:lstStyle/>
        <a:p>
          <a:endParaRPr lang="el-GR"/>
        </a:p>
      </dgm:t>
    </dgm:pt>
    <dgm:pt modelId="{F104B7CA-4D35-4359-994E-91E5D1742464}" type="pres">
      <dgm:prSet presAssocID="{3E679B27-C606-4282-A039-C409B12F5897}" presName="composite2" presStyleCnt="0"/>
      <dgm:spPr/>
    </dgm:pt>
    <dgm:pt modelId="{67F29AAE-7498-4FDD-8038-35E3722D5D71}" type="pres">
      <dgm:prSet presAssocID="{3E679B27-C606-4282-A039-C409B12F5897}" presName="dummyNode2" presStyleLbl="node1" presStyleIdx="0" presStyleCnt="5"/>
      <dgm:spPr/>
    </dgm:pt>
    <dgm:pt modelId="{484D7688-138C-42E6-A174-C5D176805C54}" type="pres">
      <dgm:prSet presAssocID="{3E679B27-C606-4282-A039-C409B12F5897}" presName="childNode2" presStyleLbl="bgAcc1" presStyleIdx="1" presStyleCnt="5">
        <dgm:presLayoutVars>
          <dgm:bulletEnabled val="1"/>
        </dgm:presLayoutVars>
      </dgm:prSet>
      <dgm:spPr/>
    </dgm:pt>
    <dgm:pt modelId="{309B3E5E-0B72-49C7-93FE-49B57D0F9D88}" type="pres">
      <dgm:prSet presAssocID="{3E679B27-C606-4282-A039-C409B12F5897}" presName="childNode2tx" presStyleLbl="bgAcc1" presStyleIdx="1" presStyleCnt="5">
        <dgm:presLayoutVars>
          <dgm:bulletEnabled val="1"/>
        </dgm:presLayoutVars>
      </dgm:prSet>
      <dgm:spPr/>
    </dgm:pt>
    <dgm:pt modelId="{D51EDABB-32C1-4F46-B952-6AAFE1F0F2E6}" type="pres">
      <dgm:prSet presAssocID="{3E679B27-C606-4282-A039-C409B12F5897}" presName="parentNode2" presStyleLbl="node1" presStyleIdx="1" presStyleCnt="5" custLinFactY="66136" custLinFactNeighborX="-149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18A8D2-5C38-48B1-AD2F-F6014CC964CA}" type="pres">
      <dgm:prSet presAssocID="{3E679B27-C606-4282-A039-C409B12F5897}" presName="connSite2" presStyleCnt="0"/>
      <dgm:spPr/>
    </dgm:pt>
    <dgm:pt modelId="{917C3C73-E6D5-4866-80F0-FB58D781F7C3}" type="pres">
      <dgm:prSet presAssocID="{8CECD5ED-5FDD-4C5F-8091-AA9C122171FD}" presName="Name18" presStyleLbl="sibTrans2D1" presStyleIdx="1" presStyleCnt="4"/>
      <dgm:spPr/>
      <dgm:t>
        <a:bodyPr/>
        <a:lstStyle/>
        <a:p>
          <a:endParaRPr lang="el-GR"/>
        </a:p>
      </dgm:t>
    </dgm:pt>
    <dgm:pt modelId="{86DD600E-5B80-4FEE-A9B2-E4587D110661}" type="pres">
      <dgm:prSet presAssocID="{58471B12-EFD2-4B56-949D-844794FF4031}" presName="composite1" presStyleCnt="0"/>
      <dgm:spPr/>
    </dgm:pt>
    <dgm:pt modelId="{2B2E2E5A-CB51-4AFF-A9AF-263DD49514D7}" type="pres">
      <dgm:prSet presAssocID="{58471B12-EFD2-4B56-949D-844794FF4031}" presName="dummyNode1" presStyleLbl="node1" presStyleIdx="1" presStyleCnt="5"/>
      <dgm:spPr/>
    </dgm:pt>
    <dgm:pt modelId="{C807BC99-62BF-4BB2-84E6-5B742F5AA7F2}" type="pres">
      <dgm:prSet presAssocID="{58471B12-EFD2-4B56-949D-844794FF4031}" presName="childNode1" presStyleLbl="bgAcc1" presStyleIdx="2" presStyleCnt="5">
        <dgm:presLayoutVars>
          <dgm:bulletEnabled val="1"/>
        </dgm:presLayoutVars>
      </dgm:prSet>
      <dgm:spPr/>
    </dgm:pt>
    <dgm:pt modelId="{B626E889-7688-4578-B5A0-16E3B6E6E4BD}" type="pres">
      <dgm:prSet presAssocID="{58471B12-EFD2-4B56-949D-844794FF4031}" presName="childNode1tx" presStyleLbl="bgAcc1" presStyleIdx="2" presStyleCnt="5">
        <dgm:presLayoutVars>
          <dgm:bulletEnabled val="1"/>
        </dgm:presLayoutVars>
      </dgm:prSet>
      <dgm:spPr/>
    </dgm:pt>
    <dgm:pt modelId="{8E30B3C6-B310-406F-B717-C1AF6638ACAA}" type="pres">
      <dgm:prSet presAssocID="{58471B12-EFD2-4B56-949D-844794FF4031}" presName="parentNode1" presStyleLbl="node1" presStyleIdx="2" presStyleCnt="5" custLinFactY="-66136" custLinFactNeighborX="-14565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1F4AF9-D4A4-490E-84AC-A57CE45610E8}" type="pres">
      <dgm:prSet presAssocID="{58471B12-EFD2-4B56-949D-844794FF4031}" presName="connSite1" presStyleCnt="0"/>
      <dgm:spPr/>
    </dgm:pt>
    <dgm:pt modelId="{A44DBC82-213D-452D-926D-5BB208717AAE}" type="pres">
      <dgm:prSet presAssocID="{8B56C2C2-79CC-4771-8795-9CFDFFEB85C7}" presName="Name9" presStyleLbl="sibTrans2D1" presStyleIdx="2" presStyleCnt="4"/>
      <dgm:spPr/>
      <dgm:t>
        <a:bodyPr/>
        <a:lstStyle/>
        <a:p>
          <a:endParaRPr lang="el-GR"/>
        </a:p>
      </dgm:t>
    </dgm:pt>
    <dgm:pt modelId="{58FE57E5-B0A5-458B-BCB4-A548D71FDCC2}" type="pres">
      <dgm:prSet presAssocID="{4E5D30C3-FEAB-4794-B7D4-10DCED07F165}" presName="composite2" presStyleCnt="0"/>
      <dgm:spPr/>
    </dgm:pt>
    <dgm:pt modelId="{041F08C9-2D6A-48A3-A246-DD3AB5FAB12D}" type="pres">
      <dgm:prSet presAssocID="{4E5D30C3-FEAB-4794-B7D4-10DCED07F165}" presName="dummyNode2" presStyleLbl="node1" presStyleIdx="2" presStyleCnt="5"/>
      <dgm:spPr/>
    </dgm:pt>
    <dgm:pt modelId="{427FC0DB-F47C-4B40-AC96-880DA43C1605}" type="pres">
      <dgm:prSet presAssocID="{4E5D30C3-FEAB-4794-B7D4-10DCED07F165}" presName="childNode2" presStyleLbl="bgAcc1" presStyleIdx="3" presStyleCnt="5">
        <dgm:presLayoutVars>
          <dgm:bulletEnabled val="1"/>
        </dgm:presLayoutVars>
      </dgm:prSet>
      <dgm:spPr/>
    </dgm:pt>
    <dgm:pt modelId="{047F2792-B414-429D-B286-EC4564502E3B}" type="pres">
      <dgm:prSet presAssocID="{4E5D30C3-FEAB-4794-B7D4-10DCED07F165}" presName="childNode2tx" presStyleLbl="bgAcc1" presStyleIdx="3" presStyleCnt="5">
        <dgm:presLayoutVars>
          <dgm:bulletEnabled val="1"/>
        </dgm:presLayoutVars>
      </dgm:prSet>
      <dgm:spPr/>
    </dgm:pt>
    <dgm:pt modelId="{14BBC737-C988-45B7-823C-C3271E22C84A}" type="pres">
      <dgm:prSet presAssocID="{4E5D30C3-FEAB-4794-B7D4-10DCED07F165}" presName="parentNode2" presStyleLbl="node1" presStyleIdx="3" presStyleCnt="5" custLinFactY="63457" custLinFactNeighborX="-1491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A07179-B68C-4858-9B42-013764EB5CD5}" type="pres">
      <dgm:prSet presAssocID="{4E5D30C3-FEAB-4794-B7D4-10DCED07F165}" presName="connSite2" presStyleCnt="0"/>
      <dgm:spPr/>
    </dgm:pt>
    <dgm:pt modelId="{810B1F97-7A14-46F3-A9D2-309CF6D35DE4}" type="pres">
      <dgm:prSet presAssocID="{B9585E8A-9BA0-4D7F-AE64-4B3F2787E20A}" presName="Name18" presStyleLbl="sibTrans2D1" presStyleIdx="3" presStyleCnt="4"/>
      <dgm:spPr/>
      <dgm:t>
        <a:bodyPr/>
        <a:lstStyle/>
        <a:p>
          <a:endParaRPr lang="el-GR"/>
        </a:p>
      </dgm:t>
    </dgm:pt>
    <dgm:pt modelId="{729C07EB-B9A1-4334-9E37-209641493957}" type="pres">
      <dgm:prSet presAssocID="{B9C6D1FF-5089-4DA5-BC14-A2805CCAE7EF}" presName="composite1" presStyleCnt="0"/>
      <dgm:spPr/>
    </dgm:pt>
    <dgm:pt modelId="{EF338BDF-E685-4078-8BE9-E9DB271447BC}" type="pres">
      <dgm:prSet presAssocID="{B9C6D1FF-5089-4DA5-BC14-A2805CCAE7EF}" presName="dummyNode1" presStyleLbl="node1" presStyleIdx="3" presStyleCnt="5"/>
      <dgm:spPr/>
    </dgm:pt>
    <dgm:pt modelId="{A933467C-BEE9-459D-AB69-B438D5138C44}" type="pres">
      <dgm:prSet presAssocID="{B9C6D1FF-5089-4DA5-BC14-A2805CCAE7EF}" presName="childNode1" presStyleLbl="bgAcc1" presStyleIdx="4" presStyleCnt="5">
        <dgm:presLayoutVars>
          <dgm:bulletEnabled val="1"/>
        </dgm:presLayoutVars>
      </dgm:prSet>
      <dgm:spPr/>
    </dgm:pt>
    <dgm:pt modelId="{8EA700C4-3CC5-40DD-A9D3-81CB23EE3BD6}" type="pres">
      <dgm:prSet presAssocID="{B9C6D1FF-5089-4DA5-BC14-A2805CCAE7EF}" presName="childNode1tx" presStyleLbl="bgAcc1" presStyleIdx="4" presStyleCnt="5">
        <dgm:presLayoutVars>
          <dgm:bulletEnabled val="1"/>
        </dgm:presLayoutVars>
      </dgm:prSet>
      <dgm:spPr/>
    </dgm:pt>
    <dgm:pt modelId="{2E8FA0C4-54F1-46A7-A12B-A71903A7EC1B}" type="pres">
      <dgm:prSet presAssocID="{B9C6D1FF-5089-4DA5-BC14-A2805CCAE7EF}" presName="parentNode1" presStyleLbl="node1" presStyleIdx="4" presStyleCnt="5" custLinFactY="-52738" custLinFactNeighborX="-1918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E1BFD8-7EE3-4539-AF67-071B9691853F}" type="pres">
      <dgm:prSet presAssocID="{B9C6D1FF-5089-4DA5-BC14-A2805CCAE7EF}" presName="connSite1" presStyleCnt="0"/>
      <dgm:spPr/>
    </dgm:pt>
  </dgm:ptLst>
  <dgm:cxnLst>
    <dgm:cxn modelId="{9C574514-D435-4265-A91C-889946E02735}" type="presOf" srcId="{8CECD5ED-5FDD-4C5F-8091-AA9C122171FD}" destId="{917C3C73-E6D5-4866-80F0-FB58D781F7C3}" srcOrd="0" destOrd="0" presId="urn:microsoft.com/office/officeart/2005/8/layout/hProcess4"/>
    <dgm:cxn modelId="{F686B81C-8FE2-475F-A718-C3DE3B052F2F}" type="presOf" srcId="{3E679B27-C606-4282-A039-C409B12F5897}" destId="{D51EDABB-32C1-4F46-B952-6AAFE1F0F2E6}" srcOrd="0" destOrd="0" presId="urn:microsoft.com/office/officeart/2005/8/layout/hProcess4"/>
    <dgm:cxn modelId="{7F871F45-A961-4676-B467-403FF09F85E9}" srcId="{6A277875-A58F-4CC2-A4CD-D1F357643C2B}" destId="{B9C6D1FF-5089-4DA5-BC14-A2805CCAE7EF}" srcOrd="4" destOrd="0" parTransId="{A73F4EE5-52C8-44CC-BDAE-A752E9BBCC36}" sibTransId="{039282E0-1845-42D4-B262-6572CF848541}"/>
    <dgm:cxn modelId="{9E7C0A59-69DB-4F1E-8BD8-004BBD8CB1DB}" type="presOf" srcId="{6A277875-A58F-4CC2-A4CD-D1F357643C2B}" destId="{F9C61B47-CFC5-4173-802E-B151F25A9280}" srcOrd="0" destOrd="0" presId="urn:microsoft.com/office/officeart/2005/8/layout/hProcess4"/>
    <dgm:cxn modelId="{21829F21-1A86-48A0-A8EF-753C07742C48}" srcId="{6A277875-A58F-4CC2-A4CD-D1F357643C2B}" destId="{063F212B-9FCE-4866-BCA1-54AE51484C5D}" srcOrd="0" destOrd="0" parTransId="{8797678E-7F03-42D3-B857-814D3FFFCD55}" sibTransId="{2A0CBBFB-D9E0-4F86-9244-791ECCD5124B}"/>
    <dgm:cxn modelId="{1BEA5934-E0A1-479A-8CA4-BD42ED60780B}" srcId="{6A277875-A58F-4CC2-A4CD-D1F357643C2B}" destId="{3E679B27-C606-4282-A039-C409B12F5897}" srcOrd="1" destOrd="0" parTransId="{5DD138DC-D9E4-4A77-93D9-284FDCC82B04}" sibTransId="{8CECD5ED-5FDD-4C5F-8091-AA9C122171FD}"/>
    <dgm:cxn modelId="{4C53FC89-D91A-4C36-AE2D-5677B31F4431}" type="presOf" srcId="{B9C6D1FF-5089-4DA5-BC14-A2805CCAE7EF}" destId="{2E8FA0C4-54F1-46A7-A12B-A71903A7EC1B}" srcOrd="0" destOrd="0" presId="urn:microsoft.com/office/officeart/2005/8/layout/hProcess4"/>
    <dgm:cxn modelId="{30409353-9246-4665-9A11-6CE2D9046C36}" type="presOf" srcId="{2A0CBBFB-D9E0-4F86-9244-791ECCD5124B}" destId="{F49EA48F-151B-4673-AF6A-2C079FD85E91}" srcOrd="0" destOrd="0" presId="urn:microsoft.com/office/officeart/2005/8/layout/hProcess4"/>
    <dgm:cxn modelId="{B5194166-2F6E-4474-BAB9-2D2ADC6B7074}" type="presOf" srcId="{063F212B-9FCE-4866-BCA1-54AE51484C5D}" destId="{8D7073B2-9489-4C72-9466-065686495BF9}" srcOrd="0" destOrd="0" presId="urn:microsoft.com/office/officeart/2005/8/layout/hProcess4"/>
    <dgm:cxn modelId="{CB03019C-272B-495F-9788-140C31E6C32D}" type="presOf" srcId="{8B56C2C2-79CC-4771-8795-9CFDFFEB85C7}" destId="{A44DBC82-213D-452D-926D-5BB208717AAE}" srcOrd="0" destOrd="0" presId="urn:microsoft.com/office/officeart/2005/8/layout/hProcess4"/>
    <dgm:cxn modelId="{D0E6169B-36E6-4BA4-9AD1-9225CCBDAEEB}" type="presOf" srcId="{4E5D30C3-FEAB-4794-B7D4-10DCED07F165}" destId="{14BBC737-C988-45B7-823C-C3271E22C84A}" srcOrd="0" destOrd="0" presId="urn:microsoft.com/office/officeart/2005/8/layout/hProcess4"/>
    <dgm:cxn modelId="{70F9BDF6-C829-4023-BE24-5586F613FCAE}" type="presOf" srcId="{B9585E8A-9BA0-4D7F-AE64-4B3F2787E20A}" destId="{810B1F97-7A14-46F3-A9D2-309CF6D35DE4}" srcOrd="0" destOrd="0" presId="urn:microsoft.com/office/officeart/2005/8/layout/hProcess4"/>
    <dgm:cxn modelId="{5D76CD44-4C61-4775-AD3F-89D23D129111}" srcId="{6A277875-A58F-4CC2-A4CD-D1F357643C2B}" destId="{4E5D30C3-FEAB-4794-B7D4-10DCED07F165}" srcOrd="3" destOrd="0" parTransId="{0C14266F-89D6-48B4-A4C1-2D2DDBDDCD8C}" sibTransId="{B9585E8A-9BA0-4D7F-AE64-4B3F2787E20A}"/>
    <dgm:cxn modelId="{45142B2A-5760-44AD-9DD5-7AC6BCE1C0BD}" type="presOf" srcId="{58471B12-EFD2-4B56-949D-844794FF4031}" destId="{8E30B3C6-B310-406F-B717-C1AF6638ACAA}" srcOrd="0" destOrd="0" presId="urn:microsoft.com/office/officeart/2005/8/layout/hProcess4"/>
    <dgm:cxn modelId="{C40561E3-F532-4E8E-8CEB-038D0EC84CC1}" srcId="{6A277875-A58F-4CC2-A4CD-D1F357643C2B}" destId="{58471B12-EFD2-4B56-949D-844794FF4031}" srcOrd="2" destOrd="0" parTransId="{A5BD8C8F-C517-49B5-B552-086FB731A457}" sibTransId="{8B56C2C2-79CC-4771-8795-9CFDFFEB85C7}"/>
    <dgm:cxn modelId="{D2BF935C-272D-4CAE-B778-620B44A33C5B}" type="presParOf" srcId="{F9C61B47-CFC5-4173-802E-B151F25A9280}" destId="{D26CB8DE-81F2-4062-93DD-81E507FD1954}" srcOrd="0" destOrd="0" presId="urn:microsoft.com/office/officeart/2005/8/layout/hProcess4"/>
    <dgm:cxn modelId="{2036BA43-DF79-4402-A0D1-EC76C3A800DF}" type="presParOf" srcId="{F9C61B47-CFC5-4173-802E-B151F25A9280}" destId="{DA39FE8C-1361-452C-AE5C-15EFABCFC400}" srcOrd="1" destOrd="0" presId="urn:microsoft.com/office/officeart/2005/8/layout/hProcess4"/>
    <dgm:cxn modelId="{95B3C025-42E7-4CBE-AF84-F46CDCE250CA}" type="presParOf" srcId="{F9C61B47-CFC5-4173-802E-B151F25A9280}" destId="{B1F25799-761C-4822-89EC-016A770263BC}" srcOrd="2" destOrd="0" presId="urn:microsoft.com/office/officeart/2005/8/layout/hProcess4"/>
    <dgm:cxn modelId="{E71B7BDA-F558-4604-962A-CAF493FE0D75}" type="presParOf" srcId="{B1F25799-761C-4822-89EC-016A770263BC}" destId="{3F7DF20F-70CA-4F33-81E8-DB7F30F48560}" srcOrd="0" destOrd="0" presId="urn:microsoft.com/office/officeart/2005/8/layout/hProcess4"/>
    <dgm:cxn modelId="{125E4769-1F6C-4235-98ED-77E24EAD86A5}" type="presParOf" srcId="{3F7DF20F-70CA-4F33-81E8-DB7F30F48560}" destId="{F9FFBC18-B3D3-4A6C-80B2-6027B756BA22}" srcOrd="0" destOrd="0" presId="urn:microsoft.com/office/officeart/2005/8/layout/hProcess4"/>
    <dgm:cxn modelId="{2CDBF889-1652-4CF0-9545-CA69D1FADB8A}" type="presParOf" srcId="{3F7DF20F-70CA-4F33-81E8-DB7F30F48560}" destId="{F5633B18-2EA8-47D0-A5D0-28CB2B3B3F45}" srcOrd="1" destOrd="0" presId="urn:microsoft.com/office/officeart/2005/8/layout/hProcess4"/>
    <dgm:cxn modelId="{61E3F665-4326-4DC7-AD36-5FEB591201AC}" type="presParOf" srcId="{3F7DF20F-70CA-4F33-81E8-DB7F30F48560}" destId="{DF652AA5-5D88-4461-A143-501CAC97FBC3}" srcOrd="2" destOrd="0" presId="urn:microsoft.com/office/officeart/2005/8/layout/hProcess4"/>
    <dgm:cxn modelId="{943535D0-65B9-4B80-8C22-97C4FE090F09}" type="presParOf" srcId="{3F7DF20F-70CA-4F33-81E8-DB7F30F48560}" destId="{8D7073B2-9489-4C72-9466-065686495BF9}" srcOrd="3" destOrd="0" presId="urn:microsoft.com/office/officeart/2005/8/layout/hProcess4"/>
    <dgm:cxn modelId="{7DC21B06-2DDE-47C1-A4D4-8DBCF7AAA5AC}" type="presParOf" srcId="{3F7DF20F-70CA-4F33-81E8-DB7F30F48560}" destId="{749734A1-46C9-4001-AA2C-CD7A11BFFC96}" srcOrd="4" destOrd="0" presId="urn:microsoft.com/office/officeart/2005/8/layout/hProcess4"/>
    <dgm:cxn modelId="{588318BB-405E-4B47-A595-66F3D03C0A69}" type="presParOf" srcId="{B1F25799-761C-4822-89EC-016A770263BC}" destId="{F49EA48F-151B-4673-AF6A-2C079FD85E91}" srcOrd="1" destOrd="0" presId="urn:microsoft.com/office/officeart/2005/8/layout/hProcess4"/>
    <dgm:cxn modelId="{9147DF66-3FA9-4A84-946C-D0C457703361}" type="presParOf" srcId="{B1F25799-761C-4822-89EC-016A770263BC}" destId="{F104B7CA-4D35-4359-994E-91E5D1742464}" srcOrd="2" destOrd="0" presId="urn:microsoft.com/office/officeart/2005/8/layout/hProcess4"/>
    <dgm:cxn modelId="{D96E41B7-A608-4F3F-A48A-6D6174C487E9}" type="presParOf" srcId="{F104B7CA-4D35-4359-994E-91E5D1742464}" destId="{67F29AAE-7498-4FDD-8038-35E3722D5D71}" srcOrd="0" destOrd="0" presId="urn:microsoft.com/office/officeart/2005/8/layout/hProcess4"/>
    <dgm:cxn modelId="{D3082779-CD35-4D33-B736-DAABE291FCB9}" type="presParOf" srcId="{F104B7CA-4D35-4359-994E-91E5D1742464}" destId="{484D7688-138C-42E6-A174-C5D176805C54}" srcOrd="1" destOrd="0" presId="urn:microsoft.com/office/officeart/2005/8/layout/hProcess4"/>
    <dgm:cxn modelId="{0C47E859-3155-4166-8012-66B586928AC2}" type="presParOf" srcId="{F104B7CA-4D35-4359-994E-91E5D1742464}" destId="{309B3E5E-0B72-49C7-93FE-49B57D0F9D88}" srcOrd="2" destOrd="0" presId="urn:microsoft.com/office/officeart/2005/8/layout/hProcess4"/>
    <dgm:cxn modelId="{FD92FE87-5CD1-49B6-8B04-DE18682480FD}" type="presParOf" srcId="{F104B7CA-4D35-4359-994E-91E5D1742464}" destId="{D51EDABB-32C1-4F46-B952-6AAFE1F0F2E6}" srcOrd="3" destOrd="0" presId="urn:microsoft.com/office/officeart/2005/8/layout/hProcess4"/>
    <dgm:cxn modelId="{5469431B-B0F0-46CF-B26F-DA10687AB10A}" type="presParOf" srcId="{F104B7CA-4D35-4359-994E-91E5D1742464}" destId="{A618A8D2-5C38-48B1-AD2F-F6014CC964CA}" srcOrd="4" destOrd="0" presId="urn:microsoft.com/office/officeart/2005/8/layout/hProcess4"/>
    <dgm:cxn modelId="{DD132DFB-AA93-4D35-A008-750FDC00505D}" type="presParOf" srcId="{B1F25799-761C-4822-89EC-016A770263BC}" destId="{917C3C73-E6D5-4866-80F0-FB58D781F7C3}" srcOrd="3" destOrd="0" presId="urn:microsoft.com/office/officeart/2005/8/layout/hProcess4"/>
    <dgm:cxn modelId="{58EC5B66-E1CC-450E-93BB-1EF472A4DBB5}" type="presParOf" srcId="{B1F25799-761C-4822-89EC-016A770263BC}" destId="{86DD600E-5B80-4FEE-A9B2-E4587D110661}" srcOrd="4" destOrd="0" presId="urn:microsoft.com/office/officeart/2005/8/layout/hProcess4"/>
    <dgm:cxn modelId="{27951AA8-EE49-43D0-97CF-AAC5E9899D2A}" type="presParOf" srcId="{86DD600E-5B80-4FEE-A9B2-E4587D110661}" destId="{2B2E2E5A-CB51-4AFF-A9AF-263DD49514D7}" srcOrd="0" destOrd="0" presId="urn:microsoft.com/office/officeart/2005/8/layout/hProcess4"/>
    <dgm:cxn modelId="{269F2988-D92F-4860-B49B-9CB45ABE5F94}" type="presParOf" srcId="{86DD600E-5B80-4FEE-A9B2-E4587D110661}" destId="{C807BC99-62BF-4BB2-84E6-5B742F5AA7F2}" srcOrd="1" destOrd="0" presId="urn:microsoft.com/office/officeart/2005/8/layout/hProcess4"/>
    <dgm:cxn modelId="{064A307B-C469-4385-82E8-99E6566A52E8}" type="presParOf" srcId="{86DD600E-5B80-4FEE-A9B2-E4587D110661}" destId="{B626E889-7688-4578-B5A0-16E3B6E6E4BD}" srcOrd="2" destOrd="0" presId="urn:microsoft.com/office/officeart/2005/8/layout/hProcess4"/>
    <dgm:cxn modelId="{70CA26E7-8B2F-480A-9EA7-B88F82CE24D4}" type="presParOf" srcId="{86DD600E-5B80-4FEE-A9B2-E4587D110661}" destId="{8E30B3C6-B310-406F-B717-C1AF6638ACAA}" srcOrd="3" destOrd="0" presId="urn:microsoft.com/office/officeart/2005/8/layout/hProcess4"/>
    <dgm:cxn modelId="{681B47F1-F477-4BAD-89EF-CABCF66EA30F}" type="presParOf" srcId="{86DD600E-5B80-4FEE-A9B2-E4587D110661}" destId="{5A1F4AF9-D4A4-490E-84AC-A57CE45610E8}" srcOrd="4" destOrd="0" presId="urn:microsoft.com/office/officeart/2005/8/layout/hProcess4"/>
    <dgm:cxn modelId="{FA9E4264-7CB5-46EA-90EB-C18FDE4B840C}" type="presParOf" srcId="{B1F25799-761C-4822-89EC-016A770263BC}" destId="{A44DBC82-213D-452D-926D-5BB208717AAE}" srcOrd="5" destOrd="0" presId="urn:microsoft.com/office/officeart/2005/8/layout/hProcess4"/>
    <dgm:cxn modelId="{C7884159-F4FC-4E5A-91FC-E0339F04C834}" type="presParOf" srcId="{B1F25799-761C-4822-89EC-016A770263BC}" destId="{58FE57E5-B0A5-458B-BCB4-A548D71FDCC2}" srcOrd="6" destOrd="0" presId="urn:microsoft.com/office/officeart/2005/8/layout/hProcess4"/>
    <dgm:cxn modelId="{62E0416F-BD91-4F83-BA62-F9BD5F9B997B}" type="presParOf" srcId="{58FE57E5-B0A5-458B-BCB4-A548D71FDCC2}" destId="{041F08C9-2D6A-48A3-A246-DD3AB5FAB12D}" srcOrd="0" destOrd="0" presId="urn:microsoft.com/office/officeart/2005/8/layout/hProcess4"/>
    <dgm:cxn modelId="{22609D6E-717C-4639-A9D6-9818367B99ED}" type="presParOf" srcId="{58FE57E5-B0A5-458B-BCB4-A548D71FDCC2}" destId="{427FC0DB-F47C-4B40-AC96-880DA43C1605}" srcOrd="1" destOrd="0" presId="urn:microsoft.com/office/officeart/2005/8/layout/hProcess4"/>
    <dgm:cxn modelId="{45E71047-8908-4F34-B84D-DC45A3F116FD}" type="presParOf" srcId="{58FE57E5-B0A5-458B-BCB4-A548D71FDCC2}" destId="{047F2792-B414-429D-B286-EC4564502E3B}" srcOrd="2" destOrd="0" presId="urn:microsoft.com/office/officeart/2005/8/layout/hProcess4"/>
    <dgm:cxn modelId="{BE003A25-B838-49E5-855E-91957B3A70E8}" type="presParOf" srcId="{58FE57E5-B0A5-458B-BCB4-A548D71FDCC2}" destId="{14BBC737-C988-45B7-823C-C3271E22C84A}" srcOrd="3" destOrd="0" presId="urn:microsoft.com/office/officeart/2005/8/layout/hProcess4"/>
    <dgm:cxn modelId="{A4FF0F0F-0ED1-4629-8E36-9CBABD670CD2}" type="presParOf" srcId="{58FE57E5-B0A5-458B-BCB4-A548D71FDCC2}" destId="{D1A07179-B68C-4858-9B42-013764EB5CD5}" srcOrd="4" destOrd="0" presId="urn:microsoft.com/office/officeart/2005/8/layout/hProcess4"/>
    <dgm:cxn modelId="{0733CC74-833B-4435-9E07-9B7C72E67FA5}" type="presParOf" srcId="{B1F25799-761C-4822-89EC-016A770263BC}" destId="{810B1F97-7A14-46F3-A9D2-309CF6D35DE4}" srcOrd="7" destOrd="0" presId="urn:microsoft.com/office/officeart/2005/8/layout/hProcess4"/>
    <dgm:cxn modelId="{4F07DB0D-F4CD-441A-926C-DA5A02956055}" type="presParOf" srcId="{B1F25799-761C-4822-89EC-016A770263BC}" destId="{729C07EB-B9A1-4334-9E37-209641493957}" srcOrd="8" destOrd="0" presId="urn:microsoft.com/office/officeart/2005/8/layout/hProcess4"/>
    <dgm:cxn modelId="{B3C11A73-718B-4FDA-9706-3A5C0ED45A25}" type="presParOf" srcId="{729C07EB-B9A1-4334-9E37-209641493957}" destId="{EF338BDF-E685-4078-8BE9-E9DB271447BC}" srcOrd="0" destOrd="0" presId="urn:microsoft.com/office/officeart/2005/8/layout/hProcess4"/>
    <dgm:cxn modelId="{EE89F8EB-2367-4943-9A3A-7F681081C292}" type="presParOf" srcId="{729C07EB-B9A1-4334-9E37-209641493957}" destId="{A933467C-BEE9-459D-AB69-B438D5138C44}" srcOrd="1" destOrd="0" presId="urn:microsoft.com/office/officeart/2005/8/layout/hProcess4"/>
    <dgm:cxn modelId="{A60E8D1F-D07C-4B92-AE14-884A6E745022}" type="presParOf" srcId="{729C07EB-B9A1-4334-9E37-209641493957}" destId="{8EA700C4-3CC5-40DD-A9D3-81CB23EE3BD6}" srcOrd="2" destOrd="0" presId="urn:microsoft.com/office/officeart/2005/8/layout/hProcess4"/>
    <dgm:cxn modelId="{E1192940-C60A-48F0-80A2-4E8D979E2CAE}" type="presParOf" srcId="{729C07EB-B9A1-4334-9E37-209641493957}" destId="{2E8FA0C4-54F1-46A7-A12B-A71903A7EC1B}" srcOrd="3" destOrd="0" presId="urn:microsoft.com/office/officeart/2005/8/layout/hProcess4"/>
    <dgm:cxn modelId="{8940F923-985B-49D0-89E7-0628E673AFA7}" type="presParOf" srcId="{729C07EB-B9A1-4334-9E37-209641493957}" destId="{85E1BFD8-7EE3-4539-AF67-071B9691853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44E8C-54DE-4060-8D73-3B0FC490DF53}" type="doc">
      <dgm:prSet loTypeId="urn:microsoft.com/office/officeart/2005/8/layout/hList7#1" loCatId="list" qsTypeId="urn:microsoft.com/office/officeart/2005/8/quickstyle/3d9" qsCatId="3D" csTypeId="urn:microsoft.com/office/officeart/2005/8/colors/accent1_1" csCatId="accent1" phldr="1"/>
      <dgm:spPr/>
    </dgm:pt>
    <dgm:pt modelId="{656A9394-76A9-452E-9225-E0C6E5B733CE}">
      <dgm:prSet phldrT="[Texto]"/>
      <dgm:spPr/>
      <dgm:t>
        <a:bodyPr/>
        <a:lstStyle/>
        <a:p>
          <a:r>
            <a:rPr lang="en-GB" noProof="0"/>
            <a:t>Research</a:t>
          </a:r>
          <a:endParaRPr lang="en-GB" noProof="0" dirty="0"/>
        </a:p>
      </dgm:t>
    </dgm:pt>
    <dgm:pt modelId="{5BCB4AE0-8D34-464D-8AEC-44FF9BB2D599}" type="parTrans" cxnId="{5C11FBDB-0760-43A9-99A6-903D97E3D941}">
      <dgm:prSet/>
      <dgm:spPr/>
      <dgm:t>
        <a:bodyPr/>
        <a:lstStyle/>
        <a:p>
          <a:endParaRPr lang="es-ES"/>
        </a:p>
      </dgm:t>
    </dgm:pt>
    <dgm:pt modelId="{1C8C5C81-FA7B-4CBC-AC6A-77F5E9F42E5C}" type="sibTrans" cxnId="{5C11FBDB-0760-43A9-99A6-903D97E3D941}">
      <dgm:prSet/>
      <dgm:spPr/>
      <dgm:t>
        <a:bodyPr/>
        <a:lstStyle/>
        <a:p>
          <a:endParaRPr lang="es-ES"/>
        </a:p>
      </dgm:t>
    </dgm:pt>
    <dgm:pt modelId="{811B4125-4905-44A5-B004-0BC2ACB7D757}">
      <dgm:prSet phldrT="[Texto]"/>
      <dgm:spPr/>
      <dgm:t>
        <a:bodyPr/>
        <a:lstStyle/>
        <a:p>
          <a:r>
            <a:rPr lang="en-GB" noProof="0"/>
            <a:t>FieldSchool</a:t>
          </a:r>
          <a:endParaRPr lang="en-GB" noProof="0" dirty="0"/>
        </a:p>
      </dgm:t>
    </dgm:pt>
    <dgm:pt modelId="{D9CE6903-C787-4374-9CDE-98DB3BB7B1B5}" type="parTrans" cxnId="{CC1B5B2C-BC1D-4D4D-AF97-59770D8DBAEC}">
      <dgm:prSet/>
      <dgm:spPr/>
      <dgm:t>
        <a:bodyPr/>
        <a:lstStyle/>
        <a:p>
          <a:endParaRPr lang="es-ES"/>
        </a:p>
      </dgm:t>
    </dgm:pt>
    <dgm:pt modelId="{1FB0117F-7B60-4DC7-A4DF-27E43FD14BF7}" type="sibTrans" cxnId="{CC1B5B2C-BC1D-4D4D-AF97-59770D8DBAEC}">
      <dgm:prSet/>
      <dgm:spPr/>
      <dgm:t>
        <a:bodyPr/>
        <a:lstStyle/>
        <a:p>
          <a:endParaRPr lang="es-ES"/>
        </a:p>
      </dgm:t>
    </dgm:pt>
    <dgm:pt modelId="{EEC7CB99-A461-4EBD-B288-A95105BB6914}">
      <dgm:prSet phldrT="[Texto]"/>
      <dgm:spPr/>
      <dgm:t>
        <a:bodyPr/>
        <a:lstStyle/>
        <a:p>
          <a:r>
            <a:rPr lang="en-GB" noProof="0" dirty="0"/>
            <a:t>Underwater trail</a:t>
          </a:r>
        </a:p>
      </dgm:t>
    </dgm:pt>
    <dgm:pt modelId="{009A6887-F28F-49D2-969D-81A92DF67089}" type="parTrans" cxnId="{7B79BB26-CE34-4AFF-90DB-5264EF7E9C3F}">
      <dgm:prSet/>
      <dgm:spPr/>
      <dgm:t>
        <a:bodyPr/>
        <a:lstStyle/>
        <a:p>
          <a:endParaRPr lang="es-ES"/>
        </a:p>
      </dgm:t>
    </dgm:pt>
    <dgm:pt modelId="{63042428-C608-4074-B319-73E476A7EC91}" type="sibTrans" cxnId="{7B79BB26-CE34-4AFF-90DB-5264EF7E9C3F}">
      <dgm:prSet/>
      <dgm:spPr/>
      <dgm:t>
        <a:bodyPr/>
        <a:lstStyle/>
        <a:p>
          <a:endParaRPr lang="es-ES"/>
        </a:p>
      </dgm:t>
    </dgm:pt>
    <dgm:pt modelId="{68190105-73AC-4338-BEF4-E041E0F1B57C}" type="pres">
      <dgm:prSet presAssocID="{2BC44E8C-54DE-4060-8D73-3B0FC490DF53}" presName="Name0" presStyleCnt="0">
        <dgm:presLayoutVars>
          <dgm:dir/>
          <dgm:resizeHandles val="exact"/>
        </dgm:presLayoutVars>
      </dgm:prSet>
      <dgm:spPr/>
    </dgm:pt>
    <dgm:pt modelId="{D4501422-7339-49DD-8309-8ABF5EC27A75}" type="pres">
      <dgm:prSet presAssocID="{2BC44E8C-54DE-4060-8D73-3B0FC490DF53}" presName="fgShape" presStyleLbl="fgShp" presStyleIdx="0" presStyleCnt="1"/>
      <dgm:spPr/>
    </dgm:pt>
    <dgm:pt modelId="{F3E29B5D-3257-43A2-BABE-D8B0131F2D93}" type="pres">
      <dgm:prSet presAssocID="{2BC44E8C-54DE-4060-8D73-3B0FC490DF53}" presName="linComp" presStyleCnt="0"/>
      <dgm:spPr/>
    </dgm:pt>
    <dgm:pt modelId="{82219466-9734-4079-8764-9BE744638E6C}" type="pres">
      <dgm:prSet presAssocID="{656A9394-76A9-452E-9225-E0C6E5B733CE}" presName="compNode" presStyleCnt="0"/>
      <dgm:spPr/>
    </dgm:pt>
    <dgm:pt modelId="{F7C06845-07BB-4E30-9F5C-D84176CECCCF}" type="pres">
      <dgm:prSet presAssocID="{656A9394-76A9-452E-9225-E0C6E5B733CE}" presName="bkgdShape" presStyleLbl="node1" presStyleIdx="0" presStyleCnt="3"/>
      <dgm:spPr/>
      <dgm:t>
        <a:bodyPr/>
        <a:lstStyle/>
        <a:p>
          <a:endParaRPr lang="el-GR"/>
        </a:p>
      </dgm:t>
    </dgm:pt>
    <dgm:pt modelId="{F689B84A-84D3-488C-96C8-4FAA4269DF87}" type="pres">
      <dgm:prSet presAssocID="{656A9394-76A9-452E-9225-E0C6E5B733C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984C51-F0FF-499B-B70B-796850F2202A}" type="pres">
      <dgm:prSet presAssocID="{656A9394-76A9-452E-9225-E0C6E5B733CE}" presName="invisiNode" presStyleLbl="node1" presStyleIdx="0" presStyleCnt="3"/>
      <dgm:spPr/>
    </dgm:pt>
    <dgm:pt modelId="{7396C33A-91BE-415A-BBBE-BBD189169EF8}" type="pres">
      <dgm:prSet presAssocID="{656A9394-76A9-452E-9225-E0C6E5B733CE}" presName="imagNode" presStyleLbl="fgImgPlace1" presStyleIdx="0" presStyleCnt="3" custScaleX="124286" custScaleY="111148" custLinFactNeighborY="18769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CDB6F084-2C90-49E6-8D45-9B47B7275BA8}" type="pres">
      <dgm:prSet presAssocID="{1C8C5C81-FA7B-4CBC-AC6A-77F5E9F42E5C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E3133C6-EC9C-4714-B6D1-CB19D62A27A3}" type="pres">
      <dgm:prSet presAssocID="{811B4125-4905-44A5-B004-0BC2ACB7D757}" presName="compNode" presStyleCnt="0"/>
      <dgm:spPr/>
    </dgm:pt>
    <dgm:pt modelId="{F6648EF2-B80D-4DBF-8A6D-DE8AEDEBD34B}" type="pres">
      <dgm:prSet presAssocID="{811B4125-4905-44A5-B004-0BC2ACB7D757}" presName="bkgdShape" presStyleLbl="node1" presStyleIdx="1" presStyleCnt="3" custLinFactNeighborY="-1250"/>
      <dgm:spPr/>
      <dgm:t>
        <a:bodyPr/>
        <a:lstStyle/>
        <a:p>
          <a:endParaRPr lang="el-GR"/>
        </a:p>
      </dgm:t>
    </dgm:pt>
    <dgm:pt modelId="{F7DEFDD0-F4BD-4BA6-B716-C1AD0C193716}" type="pres">
      <dgm:prSet presAssocID="{811B4125-4905-44A5-B004-0BC2ACB7D75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DF92BC-9821-408C-90F7-2B9E5AA47148}" type="pres">
      <dgm:prSet presAssocID="{811B4125-4905-44A5-B004-0BC2ACB7D757}" presName="invisiNode" presStyleLbl="node1" presStyleIdx="1" presStyleCnt="3"/>
      <dgm:spPr/>
    </dgm:pt>
    <dgm:pt modelId="{A368920D-64E5-477A-B76A-81F3F19C0809}" type="pres">
      <dgm:prSet presAssocID="{811B4125-4905-44A5-B004-0BC2ACB7D757}" presName="imagNode" presStyleLbl="fgImgPlace1" presStyleIdx="1" presStyleCnt="3" custScaleX="121706" custScaleY="117144" custLinFactNeighborY="18769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EEEE3DA3-EB8C-459C-890B-A27B083B7417}" type="pres">
      <dgm:prSet presAssocID="{1FB0117F-7B60-4DC7-A4DF-27E43FD14BF7}" presName="sibTrans" presStyleLbl="sibTrans2D1" presStyleIdx="0" presStyleCnt="0"/>
      <dgm:spPr/>
      <dgm:t>
        <a:bodyPr/>
        <a:lstStyle/>
        <a:p>
          <a:endParaRPr lang="el-GR"/>
        </a:p>
      </dgm:t>
    </dgm:pt>
    <dgm:pt modelId="{F474F807-BD31-4097-B169-D6B5F83BA1D7}" type="pres">
      <dgm:prSet presAssocID="{EEC7CB99-A461-4EBD-B288-A95105BB6914}" presName="compNode" presStyleCnt="0"/>
      <dgm:spPr/>
    </dgm:pt>
    <dgm:pt modelId="{730DD4F3-DEB7-40E2-B60F-97A7B2318255}" type="pres">
      <dgm:prSet presAssocID="{EEC7CB99-A461-4EBD-B288-A95105BB6914}" presName="bkgdShape" presStyleLbl="node1" presStyleIdx="2" presStyleCnt="3"/>
      <dgm:spPr/>
      <dgm:t>
        <a:bodyPr/>
        <a:lstStyle/>
        <a:p>
          <a:endParaRPr lang="el-GR"/>
        </a:p>
      </dgm:t>
    </dgm:pt>
    <dgm:pt modelId="{F11F6A88-897E-443B-BD45-33088FA3FB14}" type="pres">
      <dgm:prSet presAssocID="{EEC7CB99-A461-4EBD-B288-A95105BB691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940AB4-E0CE-4D3F-BEE9-E83AE7ED0CFB}" type="pres">
      <dgm:prSet presAssocID="{EEC7CB99-A461-4EBD-B288-A95105BB6914}" presName="invisiNode" presStyleLbl="node1" presStyleIdx="2" presStyleCnt="3"/>
      <dgm:spPr/>
    </dgm:pt>
    <dgm:pt modelId="{F00F8D0E-B8AF-4B09-8F6B-065F20244004}" type="pres">
      <dgm:prSet presAssocID="{EEC7CB99-A461-4EBD-B288-A95105BB6914}" presName="imagNode" presStyleLbl="fgImgPlace1" presStyleIdx="2" presStyleCnt="3" custScaleX="124126" custScaleY="122390" custLinFactNeighborX="706" custLinFactNeighborY="19144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</dgm:ptLst>
  <dgm:cxnLst>
    <dgm:cxn modelId="{083C587E-C5D0-422F-AD5E-9B9A4C64F19D}" type="presOf" srcId="{1C8C5C81-FA7B-4CBC-AC6A-77F5E9F42E5C}" destId="{CDB6F084-2C90-49E6-8D45-9B47B7275BA8}" srcOrd="0" destOrd="0" presId="urn:microsoft.com/office/officeart/2005/8/layout/hList7#1"/>
    <dgm:cxn modelId="{98FD7C3C-2F28-4A9E-820E-25AD37B3B52B}" type="presOf" srcId="{EEC7CB99-A461-4EBD-B288-A95105BB6914}" destId="{F11F6A88-897E-443B-BD45-33088FA3FB14}" srcOrd="1" destOrd="0" presId="urn:microsoft.com/office/officeart/2005/8/layout/hList7#1"/>
    <dgm:cxn modelId="{CFDD8A9B-D87D-48B3-B2C8-A59C9CE24A60}" type="presOf" srcId="{EEC7CB99-A461-4EBD-B288-A95105BB6914}" destId="{730DD4F3-DEB7-40E2-B60F-97A7B2318255}" srcOrd="0" destOrd="0" presId="urn:microsoft.com/office/officeart/2005/8/layout/hList7#1"/>
    <dgm:cxn modelId="{B688B34E-477B-491B-B29D-F9FC0FA5F91E}" type="presOf" srcId="{811B4125-4905-44A5-B004-0BC2ACB7D757}" destId="{F6648EF2-B80D-4DBF-8A6D-DE8AEDEBD34B}" srcOrd="0" destOrd="0" presId="urn:microsoft.com/office/officeart/2005/8/layout/hList7#1"/>
    <dgm:cxn modelId="{494C5A72-51A3-43F8-A5E6-EBEBD2E8D786}" type="presOf" srcId="{811B4125-4905-44A5-B004-0BC2ACB7D757}" destId="{F7DEFDD0-F4BD-4BA6-B716-C1AD0C193716}" srcOrd="1" destOrd="0" presId="urn:microsoft.com/office/officeart/2005/8/layout/hList7#1"/>
    <dgm:cxn modelId="{7B79BB26-CE34-4AFF-90DB-5264EF7E9C3F}" srcId="{2BC44E8C-54DE-4060-8D73-3B0FC490DF53}" destId="{EEC7CB99-A461-4EBD-B288-A95105BB6914}" srcOrd="2" destOrd="0" parTransId="{009A6887-F28F-49D2-969D-81A92DF67089}" sibTransId="{63042428-C608-4074-B319-73E476A7EC91}"/>
    <dgm:cxn modelId="{CC1B5B2C-BC1D-4D4D-AF97-59770D8DBAEC}" srcId="{2BC44E8C-54DE-4060-8D73-3B0FC490DF53}" destId="{811B4125-4905-44A5-B004-0BC2ACB7D757}" srcOrd="1" destOrd="0" parTransId="{D9CE6903-C787-4374-9CDE-98DB3BB7B1B5}" sibTransId="{1FB0117F-7B60-4DC7-A4DF-27E43FD14BF7}"/>
    <dgm:cxn modelId="{8CD02149-E55D-414B-A41E-1A428D9187BB}" type="presOf" srcId="{656A9394-76A9-452E-9225-E0C6E5B733CE}" destId="{F7C06845-07BB-4E30-9F5C-D84176CECCCF}" srcOrd="0" destOrd="0" presId="urn:microsoft.com/office/officeart/2005/8/layout/hList7#1"/>
    <dgm:cxn modelId="{ADF52852-8FB7-4DE7-9F5E-4A4EBE8F69A9}" type="presOf" srcId="{1FB0117F-7B60-4DC7-A4DF-27E43FD14BF7}" destId="{EEEE3DA3-EB8C-459C-890B-A27B083B7417}" srcOrd="0" destOrd="0" presId="urn:microsoft.com/office/officeart/2005/8/layout/hList7#1"/>
    <dgm:cxn modelId="{28C1F47B-5B87-4432-ADD3-36C196A1A2FF}" type="presOf" srcId="{2BC44E8C-54DE-4060-8D73-3B0FC490DF53}" destId="{68190105-73AC-4338-BEF4-E041E0F1B57C}" srcOrd="0" destOrd="0" presId="urn:microsoft.com/office/officeart/2005/8/layout/hList7#1"/>
    <dgm:cxn modelId="{5C11FBDB-0760-43A9-99A6-903D97E3D941}" srcId="{2BC44E8C-54DE-4060-8D73-3B0FC490DF53}" destId="{656A9394-76A9-452E-9225-E0C6E5B733CE}" srcOrd="0" destOrd="0" parTransId="{5BCB4AE0-8D34-464D-8AEC-44FF9BB2D599}" sibTransId="{1C8C5C81-FA7B-4CBC-AC6A-77F5E9F42E5C}"/>
    <dgm:cxn modelId="{9933CB0E-D3DC-497E-861D-EB47F843FCAD}" type="presOf" srcId="{656A9394-76A9-452E-9225-E0C6E5B733CE}" destId="{F689B84A-84D3-488C-96C8-4FAA4269DF87}" srcOrd="1" destOrd="0" presId="urn:microsoft.com/office/officeart/2005/8/layout/hList7#1"/>
    <dgm:cxn modelId="{7A9BFF7C-B40A-46B9-9047-F9E47E6628C2}" type="presParOf" srcId="{68190105-73AC-4338-BEF4-E041E0F1B57C}" destId="{D4501422-7339-49DD-8309-8ABF5EC27A75}" srcOrd="0" destOrd="0" presId="urn:microsoft.com/office/officeart/2005/8/layout/hList7#1"/>
    <dgm:cxn modelId="{B8AABE28-F2E2-44F3-9695-C3F52FECB4ED}" type="presParOf" srcId="{68190105-73AC-4338-BEF4-E041E0F1B57C}" destId="{F3E29B5D-3257-43A2-BABE-D8B0131F2D93}" srcOrd="1" destOrd="0" presId="urn:microsoft.com/office/officeart/2005/8/layout/hList7#1"/>
    <dgm:cxn modelId="{B6170FED-9B7C-4D36-82AE-39D733B73F7D}" type="presParOf" srcId="{F3E29B5D-3257-43A2-BABE-D8B0131F2D93}" destId="{82219466-9734-4079-8764-9BE744638E6C}" srcOrd="0" destOrd="0" presId="urn:microsoft.com/office/officeart/2005/8/layout/hList7#1"/>
    <dgm:cxn modelId="{941FF38F-7F7E-42D7-BD89-F05F666F1C3A}" type="presParOf" srcId="{82219466-9734-4079-8764-9BE744638E6C}" destId="{F7C06845-07BB-4E30-9F5C-D84176CECCCF}" srcOrd="0" destOrd="0" presId="urn:microsoft.com/office/officeart/2005/8/layout/hList7#1"/>
    <dgm:cxn modelId="{3497100D-1D51-400B-BC5E-B4F5CD370417}" type="presParOf" srcId="{82219466-9734-4079-8764-9BE744638E6C}" destId="{F689B84A-84D3-488C-96C8-4FAA4269DF87}" srcOrd="1" destOrd="0" presId="urn:microsoft.com/office/officeart/2005/8/layout/hList7#1"/>
    <dgm:cxn modelId="{EFDCB948-59A2-458D-B7D2-DEC5A02AB87C}" type="presParOf" srcId="{82219466-9734-4079-8764-9BE744638E6C}" destId="{32984C51-F0FF-499B-B70B-796850F2202A}" srcOrd="2" destOrd="0" presId="urn:microsoft.com/office/officeart/2005/8/layout/hList7#1"/>
    <dgm:cxn modelId="{F0CFA4B1-D824-4576-8789-A7FDFEE0FB9C}" type="presParOf" srcId="{82219466-9734-4079-8764-9BE744638E6C}" destId="{7396C33A-91BE-415A-BBBE-BBD189169EF8}" srcOrd="3" destOrd="0" presId="urn:microsoft.com/office/officeart/2005/8/layout/hList7#1"/>
    <dgm:cxn modelId="{F57F5621-1220-4E80-8199-5EAC05525F5F}" type="presParOf" srcId="{F3E29B5D-3257-43A2-BABE-D8B0131F2D93}" destId="{CDB6F084-2C90-49E6-8D45-9B47B7275BA8}" srcOrd="1" destOrd="0" presId="urn:microsoft.com/office/officeart/2005/8/layout/hList7#1"/>
    <dgm:cxn modelId="{34FD1C9F-482A-496E-93CE-8DD05A062EB3}" type="presParOf" srcId="{F3E29B5D-3257-43A2-BABE-D8B0131F2D93}" destId="{7E3133C6-EC9C-4714-B6D1-CB19D62A27A3}" srcOrd="2" destOrd="0" presId="urn:microsoft.com/office/officeart/2005/8/layout/hList7#1"/>
    <dgm:cxn modelId="{3152845F-6FC2-4C22-907B-AE66CD06B53F}" type="presParOf" srcId="{7E3133C6-EC9C-4714-B6D1-CB19D62A27A3}" destId="{F6648EF2-B80D-4DBF-8A6D-DE8AEDEBD34B}" srcOrd="0" destOrd="0" presId="urn:microsoft.com/office/officeart/2005/8/layout/hList7#1"/>
    <dgm:cxn modelId="{AB838121-5210-4E3E-B505-C72AB791CD64}" type="presParOf" srcId="{7E3133C6-EC9C-4714-B6D1-CB19D62A27A3}" destId="{F7DEFDD0-F4BD-4BA6-B716-C1AD0C193716}" srcOrd="1" destOrd="0" presId="urn:microsoft.com/office/officeart/2005/8/layout/hList7#1"/>
    <dgm:cxn modelId="{B60431D0-E8A6-42A2-B150-5C0A7BA69229}" type="presParOf" srcId="{7E3133C6-EC9C-4714-B6D1-CB19D62A27A3}" destId="{D5DF92BC-9821-408C-90F7-2B9E5AA47148}" srcOrd="2" destOrd="0" presId="urn:microsoft.com/office/officeart/2005/8/layout/hList7#1"/>
    <dgm:cxn modelId="{FA014C81-FE9F-4765-A8D5-3F672366DE53}" type="presParOf" srcId="{7E3133C6-EC9C-4714-B6D1-CB19D62A27A3}" destId="{A368920D-64E5-477A-B76A-81F3F19C0809}" srcOrd="3" destOrd="0" presId="urn:microsoft.com/office/officeart/2005/8/layout/hList7#1"/>
    <dgm:cxn modelId="{4D1C630B-9990-4CCE-9607-B9DDE55DD7D7}" type="presParOf" srcId="{F3E29B5D-3257-43A2-BABE-D8B0131F2D93}" destId="{EEEE3DA3-EB8C-459C-890B-A27B083B7417}" srcOrd="3" destOrd="0" presId="urn:microsoft.com/office/officeart/2005/8/layout/hList7#1"/>
    <dgm:cxn modelId="{E55122F9-4463-4919-95C2-CB9CDE32C039}" type="presParOf" srcId="{F3E29B5D-3257-43A2-BABE-D8B0131F2D93}" destId="{F474F807-BD31-4097-B169-D6B5F83BA1D7}" srcOrd="4" destOrd="0" presId="urn:microsoft.com/office/officeart/2005/8/layout/hList7#1"/>
    <dgm:cxn modelId="{5DBDD20E-5B70-4681-ACF0-9774A8643273}" type="presParOf" srcId="{F474F807-BD31-4097-B169-D6B5F83BA1D7}" destId="{730DD4F3-DEB7-40E2-B60F-97A7B2318255}" srcOrd="0" destOrd="0" presId="urn:microsoft.com/office/officeart/2005/8/layout/hList7#1"/>
    <dgm:cxn modelId="{71875F4C-0F3A-4D06-B876-226B47E3801E}" type="presParOf" srcId="{F474F807-BD31-4097-B169-D6B5F83BA1D7}" destId="{F11F6A88-897E-443B-BD45-33088FA3FB14}" srcOrd="1" destOrd="0" presId="urn:microsoft.com/office/officeart/2005/8/layout/hList7#1"/>
    <dgm:cxn modelId="{44F7D5DF-E8C8-40B4-865D-6B6AF694520E}" type="presParOf" srcId="{F474F807-BD31-4097-B169-D6B5F83BA1D7}" destId="{3E940AB4-E0CE-4D3F-BEE9-E83AE7ED0CFB}" srcOrd="2" destOrd="0" presId="urn:microsoft.com/office/officeart/2005/8/layout/hList7#1"/>
    <dgm:cxn modelId="{FC055373-C167-4FF3-8FCB-1E6D74FBFA25}" type="presParOf" srcId="{F474F807-BD31-4097-B169-D6B5F83BA1D7}" destId="{F00F8D0E-B8AF-4B09-8F6B-065F2024400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0.06285</cdr:x>
      <cdr:y>0.65288</cdr:y>
    </cdr:from>
    <cdr:to>
      <cdr:x>0.27223</cdr:x>
      <cdr:y>0.71747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74724" y="4477483"/>
          <a:ext cx="1914525" cy="442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A430635-9B63-4C97-9972-43070795275A}" type="datetimeFigureOut">
              <a:rPr lang="el-GR" smtClean="0"/>
              <a:pPr/>
              <a:t>3/3/2020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DE701E6-BF79-44A9-937F-2C1A213D9C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3073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701E6-BF79-44A9-937F-2C1A213D9CEC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027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701E6-BF79-44A9-937F-2C1A213D9CEC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1803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2A7049-2CB3-4602-9E08-0FC9181D9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2C7C4FF-3904-41D8-AB3C-0108017C0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8FF82E-01E8-436C-A1D3-046EF52B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1F50084-A771-49B2-BE86-36F82B77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CA2CFE2-85A2-45D7-A7AF-F88EC0C7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270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7C588F-4316-4B94-9766-58BBAF87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DFD4B46-F91D-48AE-BF0A-D6E0D5CA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6180F4B-0EDC-4298-AB08-7DE0D76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501C73F-6040-45A7-AC6A-0526807A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CB92DB-0F72-4BC4-867D-79ECDCCD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770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0EBFDA5-998E-41F8-80C9-52BD73FEA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D99CADE-CF2D-41DB-8447-284C5C3C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38F04-2BEA-4279-B114-2A203858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1C0EE1E-E696-4156-8E22-E0CAD201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2FBFF4-2D28-4355-B9FB-A5BC2B7F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026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063651-EEFC-48E9-AB0E-CF3C9607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45A60AA-3FB7-440C-B220-00684E278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38DD0C-BDC0-409F-9249-A7C8626E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03B5F97-B0BF-4108-9523-A9C2FB31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5268C5-0313-4AD4-8BDA-A68BCCD4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19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BB1896-DEE6-434E-813C-85E79440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B663884-D962-4A91-95D0-05AE6030E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802137-A30B-4EFB-A8D5-330AA6CA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9696F6-DC2F-4519-9D48-37834789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3E51F9-43D9-4A32-8FDE-67E6DDF3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743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4217D2-8413-4925-9633-D975FC05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AC21FF-250A-47CB-8326-A8B7565AC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3B6CB3A-F1B6-4A28-835F-3908AD17F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3CBB524-5CFE-41EC-A95C-DAA38193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45D0CA-39C6-4F7C-B320-BA298E42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F920F9-8562-4239-B575-E64D2927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091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6F8A2A-14B3-4DFA-8C1B-A6557C24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BE1DD09-5EC5-43C7-91D4-51CE19EE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A62517D-C659-47B5-AC6B-13BC9D6E7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370D918-D24D-40BD-94DB-51E1EC73A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4A22BAE-8E44-4A81-A7B6-AC5824073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1055E44-AA5E-4854-B0C7-E552B754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6606571-2F52-475A-B233-8E3D0EBA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8717305-8869-47DB-85EC-B724E48A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69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F025B6-AEC0-412C-A31D-64084BB9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6ECD0B3-CC63-4DFC-8431-3D194298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399E775-6F4B-428C-862C-C6978C45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11D4BB9-2B2E-4EDC-B738-F6A08736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9183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F569DC9-F254-48E3-8F67-603E5ABA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66B1CA8-B815-49AF-AA4C-2EAD3BBE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F185D27-65A2-4342-B795-5B5DEAED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58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A2076A-E086-4176-B120-71E51F9C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8EA30C3-885D-4AB0-B2D4-0E53B1094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80FA695-2DE4-40E5-9BB3-9DAF5764F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D75DB17-87DC-4DBA-9818-120C3B88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B9701B8-A5F6-4555-AFC7-890A0210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52512DF-B97E-4AC9-B008-5FD419C4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408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24F3FD-D7E3-4B4A-86BE-9E62662D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002E6A3-1B4C-4742-84E0-9D57F7774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0B8C547-4EE7-46AB-99D8-79E4B9F5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7EC882B-5659-4F1B-89D2-2A9C2D83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2C32106-E90F-4995-9529-52346B49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8387010-A98C-4D90-A819-5E782AF4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9197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D29011C-E09B-43A0-8EDC-37A8F54C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7EA0014-7681-4D78-98A4-0B7646986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11B4BF-06A1-4B2D-8526-BB0933444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47EF-C91C-4B78-A793-D83DF8A3D947}" type="datetimeFigureOut">
              <a:rPr lang="fr-FR" smtClean="0"/>
              <a:pPr/>
              <a:t>03/03/2020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5DA8D0-F850-4233-8C5D-72BA70A1B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A57F7E2-3C14-4E4D-9C11-A7827359E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C785-C70E-4724-8CD0-7B6DA18ADA3C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BB596FB-9994-4584-8907-EC60011A24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4291" y="4422317"/>
            <a:ext cx="5206349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74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tapreverte@gmail.com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mailto:felipe.cerezo@uca.es" TargetMode="Externa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4.bp.blogspot.com/-lUWvMeZ07Wg/U-9GD2tVlOI/AAAAAAAADts/48dBWPyRD7w/s1600/tico%2Badarqua%2B4.JPG">
            <a:extLst>
              <a:ext uri="{FF2B5EF4-FFF2-40B4-BE49-F238E27FC236}">
                <a16:creationId xmlns:a16="http://schemas.microsoft.com/office/drawing/2014/main" xmlns="" id="{DF0F9C02-12C6-4278-9A44-356BB7B1B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l="8202" r="-3" b="-3"/>
          <a:stretch/>
        </p:blipFill>
        <p:spPr bwMode="auto">
          <a:xfrm>
            <a:off x="-186572" y="3184611"/>
            <a:ext cx="6447707" cy="3845519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2D2C3D0-D5DB-4464-BB3E-2DF035FDB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1135" y="1548972"/>
            <a:ext cx="5392800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Isla </a:t>
            </a:r>
            <a:r>
              <a:rPr lang="en-US" sz="32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Grosa</a:t>
            </a:r>
            <a:r>
              <a:rPr lang="en-US" sz="3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Project: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underwater archaeological trail as educational and touristic resource involving local diving centers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831" y="2047423"/>
            <a:ext cx="5299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600"/>
              </a:spcAft>
            </a:pPr>
            <a:r>
              <a:rPr lang="fr-FR" sz="1400" dirty="0"/>
              <a:t>Workshop on </a:t>
            </a:r>
            <a:r>
              <a:rPr lang="fr-FR" sz="1400" dirty="0" err="1"/>
              <a:t>Diving</a:t>
            </a:r>
            <a:r>
              <a:rPr lang="fr-FR" sz="1400" dirty="0"/>
              <a:t> </a:t>
            </a:r>
            <a:r>
              <a:rPr lang="fr-FR" sz="1400" dirty="0" err="1"/>
              <a:t>Tourism</a:t>
            </a:r>
            <a:endParaRPr lang="fr-FR" sz="1400" dirty="0"/>
          </a:p>
          <a:p>
            <a:pPr algn="ctr" fontAlgn="base">
              <a:spcAft>
                <a:spcPts val="600"/>
              </a:spcAft>
            </a:pPr>
            <a:r>
              <a:rPr lang="fr-FR" sz="1400" dirty="0"/>
              <a:t>ANDIKAT EU </a:t>
            </a:r>
            <a:r>
              <a:rPr lang="fr-FR" sz="1400" dirty="0" err="1"/>
              <a:t>project</a:t>
            </a:r>
            <a:r>
              <a:rPr lang="fr-FR" sz="1400" dirty="0"/>
              <a:t> </a:t>
            </a:r>
            <a:r>
              <a:rPr lang="fr-FR" sz="1400" dirty="0" err="1"/>
              <a:t>Iat</a:t>
            </a:r>
            <a:r>
              <a:rPr lang="fr-FR" sz="1400" dirty="0"/>
              <a:t> INTERREG GREECE CYPRUS V-A 2014-2020</a:t>
            </a:r>
          </a:p>
          <a:p>
            <a:pPr algn="ctr" fontAlgn="base">
              <a:spcAft>
                <a:spcPts val="600"/>
              </a:spcAft>
            </a:pPr>
            <a:r>
              <a:rPr lang="en-US" sz="1600" dirty="0">
                <a:latin typeface="Calibri" panose="020F0502020204030204" pitchFamily="34" charset="0"/>
              </a:rPr>
              <a:t>28 November 2019,  Rhodes</a:t>
            </a:r>
            <a:endParaRPr lang="el-GR" sz="1600" dirty="0">
              <a:latin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229989" y="5018176"/>
            <a:ext cx="8802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Felipe Cerezo Andreo</a:t>
            </a:r>
            <a:endParaRPr lang="en-US" baseline="30000" dirty="0">
              <a:latin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Universidad de Cádiz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</a:rPr>
              <a:t>feilpe.Cerezo@uca.es</a:t>
            </a: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9" name="Picture 2" descr="La imagen puede contener: texto">
            <a:extLst>
              <a:ext uri="{FF2B5EF4-FFF2-40B4-BE49-F238E27FC236}">
                <a16:creationId xmlns:a16="http://schemas.microsoft.com/office/drawing/2014/main" xmlns="" id="{463B2A34-FB2A-4860-B9BA-0CA46B6A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8127" y="73233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778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rgan\Pictures\borrar\entorno isla gro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1" y="2069807"/>
            <a:ext cx="71278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l Farall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405" y="4831400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Imagen relacionad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74812"/>
            <a:ext cx="37417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8 Conector recto de flecha"/>
          <p:cNvCxnSpPr/>
          <p:nvPr/>
        </p:nvCxnSpPr>
        <p:spPr>
          <a:xfrm>
            <a:off x="1730326" y="2883877"/>
            <a:ext cx="218684" cy="1752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20 Conector recto de flecha"/>
          <p:cNvCxnSpPr/>
          <p:nvPr/>
        </p:nvCxnSpPr>
        <p:spPr>
          <a:xfrm flipH="1" flipV="1">
            <a:off x="4367214" y="4636368"/>
            <a:ext cx="742191" cy="385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E:\ISLA GROSA\BAJO\BAJO CAMPANA 2011\BajoPano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78640" y="1174483"/>
            <a:ext cx="6397562" cy="24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20 Conector recto de flecha"/>
          <p:cNvCxnSpPr/>
          <p:nvPr/>
        </p:nvCxnSpPr>
        <p:spPr>
          <a:xfrm flipH="1" flipV="1">
            <a:off x="5301219" y="3391448"/>
            <a:ext cx="794781" cy="24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Ομάδα 1">
            <a:extLst>
              <a:ext uri="{FF2B5EF4-FFF2-40B4-BE49-F238E27FC236}">
                <a16:creationId xmlns:a16="http://schemas.microsoft.com/office/drawing/2014/main" xmlns="" id="{4E523CF6-038C-460B-BFB2-E3CDEAB6C303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6" name="Ευθεία γραμμή σύνδεσης 5">
              <a:extLst>
                <a:ext uri="{FF2B5EF4-FFF2-40B4-BE49-F238E27FC236}">
                  <a16:creationId xmlns:a16="http://schemas.microsoft.com/office/drawing/2014/main" xmlns="" id="{8ADCAA29-9392-4C86-861F-65DC8598694F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xmlns="" id="{DD5E88AF-768A-4777-860D-DEA265DADBE1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21" name="Picture 2" descr="La imagen puede contener: texto">
            <a:extLst>
              <a:ext uri="{FF2B5EF4-FFF2-40B4-BE49-F238E27FC236}">
                <a16:creationId xmlns:a16="http://schemas.microsoft.com/office/drawing/2014/main" xmlns="" id="{844EDDE3-FF0A-4F19-9296-EA360537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5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45747" y="1164068"/>
            <a:ext cx="8569860" cy="5693000"/>
          </a:xfrm>
          <a:prstGeom prst="rect">
            <a:avLst/>
          </a:prstGeom>
        </p:spPr>
      </p:pic>
      <p:pic>
        <p:nvPicPr>
          <p:cNvPr id="21" name="Picture 4" descr="http://www.cartagena.es/archivos/138-124537-IMP_FOTO/quemaperfumesbaj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1858" y="1164068"/>
            <a:ext cx="1847850" cy="3743325"/>
          </a:xfrm>
          <a:prstGeom prst="rect">
            <a:avLst/>
          </a:prstGeom>
          <a:noFill/>
        </p:spPr>
      </p:pic>
      <p:pic>
        <p:nvPicPr>
          <p:cNvPr id="20" name="Picture 6" descr="http://blogs.laverdad.es/microhistorias/files/2014/10/para-admir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12540" y="4895556"/>
            <a:ext cx="3821037" cy="2056236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8869442" y="4389120"/>
            <a:ext cx="4466730" cy="29823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Imagen que contiene suelo, exterior&#10;&#10;Descripción generada con confianza alt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14728" y="4445386"/>
            <a:ext cx="3617523" cy="2411682"/>
          </a:xfrm>
          <a:prstGeom prst="rect">
            <a:avLst/>
          </a:prstGeom>
        </p:spPr>
      </p:pic>
      <p:sp>
        <p:nvSpPr>
          <p:cNvPr id="24" name="14 CuadroTexto"/>
          <p:cNvSpPr txBox="1">
            <a:spLocks noChangeArrowheads="1"/>
          </p:cNvSpPr>
          <p:nvPr/>
        </p:nvSpPr>
        <p:spPr bwMode="auto">
          <a:xfrm>
            <a:off x="9591387" y="1432095"/>
            <a:ext cx="2374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/>
              <a:t>2007-2011</a:t>
            </a:r>
          </a:p>
          <a:p>
            <a:pPr algn="ctr"/>
            <a:r>
              <a:rPr lang="es-ES" dirty="0"/>
              <a:t>INA  Texas/ ARQUA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Juan Pinedo Reyes</a:t>
            </a:r>
          </a:p>
          <a:p>
            <a:pPr algn="ctr"/>
            <a:r>
              <a:rPr lang="es-ES" dirty="0"/>
              <a:t>Mark </a:t>
            </a:r>
            <a:r>
              <a:rPr lang="es-ES" dirty="0" err="1"/>
              <a:t>Polzer</a:t>
            </a:r>
            <a:endParaRPr lang="es-ES" dirty="0"/>
          </a:p>
        </p:txBody>
      </p:sp>
      <p:grpSp>
        <p:nvGrpSpPr>
          <p:cNvPr id="14" name="Ομάδα 1">
            <a:extLst>
              <a:ext uri="{FF2B5EF4-FFF2-40B4-BE49-F238E27FC236}">
                <a16:creationId xmlns:a16="http://schemas.microsoft.com/office/drawing/2014/main" xmlns="" id="{B807968F-8B1E-4A1E-94D8-FF3391E1C0D5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6" name="Ευθεία γραμμή σύνδεσης 5">
              <a:extLst>
                <a:ext uri="{FF2B5EF4-FFF2-40B4-BE49-F238E27FC236}">
                  <a16:creationId xmlns:a16="http://schemas.microsoft.com/office/drawing/2014/main" xmlns="" id="{E5DC6D83-E32D-464E-ADB4-DCA2E4731497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xmlns="" id="{D5AFC254-4358-4939-ABE7-83926FBA0726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8" name="Picture 2" descr="La imagen puede contener: texto">
            <a:extLst>
              <a:ext uri="{FF2B5EF4-FFF2-40B4-BE49-F238E27FC236}">
                <a16:creationId xmlns:a16="http://schemas.microsoft.com/office/drawing/2014/main" xmlns="" id="{982DC8E6-1315-4A44-B49F-19619454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461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D9D2C8-0AFA-42D4-9948-D648FD44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14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Identify the needs of local dive centers and the public.</a:t>
            </a:r>
            <a:endParaRPr lang="es-ES" dirty="0"/>
          </a:p>
        </p:txBody>
      </p:sp>
      <p:grpSp>
        <p:nvGrpSpPr>
          <p:cNvPr id="4" name="Ομάδα 1">
            <a:extLst>
              <a:ext uri="{FF2B5EF4-FFF2-40B4-BE49-F238E27FC236}">
                <a16:creationId xmlns:a16="http://schemas.microsoft.com/office/drawing/2014/main" xmlns="" id="{D3175574-D7BA-49E2-A3E8-0A24F7597BF8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5" name="Ευθεία γραμμή σύνδεσης 5">
              <a:extLst>
                <a:ext uri="{FF2B5EF4-FFF2-40B4-BE49-F238E27FC236}">
                  <a16:creationId xmlns:a16="http://schemas.microsoft.com/office/drawing/2014/main" xmlns="" id="{A72BB509-92FB-4B50-9713-4770FD8FF63C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xmlns="" id="{CE92DFD2-8614-4D7B-ABE9-0A7D2A17532E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7" name="Picture 2" descr="La imagen puede contener: texto">
            <a:extLst>
              <a:ext uri="{FF2B5EF4-FFF2-40B4-BE49-F238E27FC236}">
                <a16:creationId xmlns:a16="http://schemas.microsoft.com/office/drawing/2014/main" xmlns="" id="{2B7F87DE-3960-40D2-96DD-301953A4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La imagen puede contener: 5 personas">
            <a:extLst>
              <a:ext uri="{FF2B5EF4-FFF2-40B4-BE49-F238E27FC236}">
                <a16:creationId xmlns:a16="http://schemas.microsoft.com/office/drawing/2014/main" xmlns="" id="{40770EA0-E8C9-4C2E-B0E8-90432025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739" y="2801406"/>
            <a:ext cx="5917873" cy="33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a imagen puede contener: 13 personas, personas sonriendo, personas de pie">
            <a:extLst>
              <a:ext uri="{FF2B5EF4-FFF2-40B4-BE49-F238E27FC236}">
                <a16:creationId xmlns:a16="http://schemas.microsoft.com/office/drawing/2014/main" xmlns="" id="{F675C976-782B-4997-B25D-A859F850B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5999" y="2801407"/>
            <a:ext cx="5926105" cy="332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268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043292" y="109737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>
                <a:latin typeface="Century Gothic" pitchFamily="34" charset="0"/>
              </a:rPr>
              <a:t>1. </a:t>
            </a:r>
            <a:r>
              <a:rPr lang="es-ES" sz="3600" dirty="0" err="1">
                <a:latin typeface="Century Gothic" pitchFamily="34" charset="0"/>
              </a:rPr>
              <a:t>Diver</a:t>
            </a:r>
            <a:r>
              <a:rPr lang="es-ES" sz="3600" dirty="0">
                <a:latin typeface="Century Gothic" pitchFamily="34" charset="0"/>
              </a:rPr>
              <a:t> </a:t>
            </a:r>
            <a:r>
              <a:rPr lang="es-ES" sz="3600" dirty="0" err="1">
                <a:latin typeface="Century Gothic" pitchFamily="34" charset="0"/>
              </a:rPr>
              <a:t>awareness</a:t>
            </a:r>
            <a:r>
              <a:rPr lang="es-ES" sz="3600" dirty="0">
                <a:latin typeface="Century Gothic" pitchFamily="34" charset="0"/>
              </a:rPr>
              <a:t> </a:t>
            </a:r>
            <a:r>
              <a:rPr lang="es-ES" sz="3600" dirty="0" err="1">
                <a:latin typeface="Century Gothic" pitchFamily="34" charset="0"/>
              </a:rPr>
              <a:t>analysis</a:t>
            </a:r>
            <a:endParaRPr lang="es-ES" sz="3600" dirty="0">
              <a:latin typeface="Century Gothic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3512162295"/>
              </p:ext>
            </p:extLst>
          </p:nvPr>
        </p:nvGraphicFramePr>
        <p:xfrm>
          <a:off x="1719536" y="1636908"/>
          <a:ext cx="41044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915779634"/>
              </p:ext>
            </p:extLst>
          </p:nvPr>
        </p:nvGraphicFramePr>
        <p:xfrm>
          <a:off x="5896001" y="1780924"/>
          <a:ext cx="4547915" cy="257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1259701951"/>
              </p:ext>
            </p:extLst>
          </p:nvPr>
        </p:nvGraphicFramePr>
        <p:xfrm>
          <a:off x="7192144" y="4373212"/>
          <a:ext cx="3060060" cy="200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xmlns="" val="300436162"/>
              </p:ext>
            </p:extLst>
          </p:nvPr>
        </p:nvGraphicFramePr>
        <p:xfrm>
          <a:off x="1497130" y="3956888"/>
          <a:ext cx="5184576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Ομάδα 1">
            <a:extLst>
              <a:ext uri="{FF2B5EF4-FFF2-40B4-BE49-F238E27FC236}">
                <a16:creationId xmlns:a16="http://schemas.microsoft.com/office/drawing/2014/main" xmlns="" id="{5FF81E57-1275-4934-BAF2-71EE35789C42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0" name="Ευθεία γραμμή σύνδεσης 5">
              <a:extLst>
                <a:ext uri="{FF2B5EF4-FFF2-40B4-BE49-F238E27FC236}">
                  <a16:creationId xmlns:a16="http://schemas.microsoft.com/office/drawing/2014/main" xmlns="" id="{83087D72-10BA-45C8-B91D-C202054C286E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xmlns="" id="{1961A771-7350-4547-8F0C-967B9E309EC3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2" name="Picture 2" descr="La imagen puede contener: texto">
            <a:extLst>
              <a:ext uri="{FF2B5EF4-FFF2-40B4-BE49-F238E27FC236}">
                <a16:creationId xmlns:a16="http://schemas.microsoft.com/office/drawing/2014/main" xmlns="" id="{BBEEB5CE-AE57-4B95-BE41-0545A40B8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50404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1647621390"/>
              </p:ext>
            </p:extLst>
          </p:nvPr>
        </p:nvGraphicFramePr>
        <p:xfrm>
          <a:off x="1379985" y="1201481"/>
          <a:ext cx="4011019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4249316685"/>
              </p:ext>
            </p:extLst>
          </p:nvPr>
        </p:nvGraphicFramePr>
        <p:xfrm>
          <a:off x="5879977" y="1201481"/>
          <a:ext cx="415038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xmlns="" val="2047286570"/>
              </p:ext>
            </p:extLst>
          </p:nvPr>
        </p:nvGraphicFramePr>
        <p:xfrm>
          <a:off x="1379984" y="4225818"/>
          <a:ext cx="4716016" cy="2934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4240764763"/>
              </p:ext>
            </p:extLst>
          </p:nvPr>
        </p:nvGraphicFramePr>
        <p:xfrm>
          <a:off x="5735732" y="4297826"/>
          <a:ext cx="4788252" cy="265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Ομάδα 1">
            <a:extLst>
              <a:ext uri="{FF2B5EF4-FFF2-40B4-BE49-F238E27FC236}">
                <a16:creationId xmlns:a16="http://schemas.microsoft.com/office/drawing/2014/main" xmlns="" id="{B8C87B28-6C02-4BCE-B9A4-2A8D82639409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9" name="Ευθεία γραμμή σύνδεσης 5">
              <a:extLst>
                <a:ext uri="{FF2B5EF4-FFF2-40B4-BE49-F238E27FC236}">
                  <a16:creationId xmlns:a16="http://schemas.microsoft.com/office/drawing/2014/main" xmlns="" id="{02CAC5AE-A264-4A5B-BB35-B2D42553B8F5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xmlns="" id="{2B180C0F-7774-4803-A302-5799BA644DC9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1" name="Picture 2" descr="La imagen puede contener: texto">
            <a:extLst>
              <a:ext uri="{FF2B5EF4-FFF2-40B4-BE49-F238E27FC236}">
                <a16:creationId xmlns:a16="http://schemas.microsoft.com/office/drawing/2014/main" xmlns="" id="{C69275C6-33B2-4A93-922B-03EF371E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52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559379051"/>
              </p:ext>
            </p:extLst>
          </p:nvPr>
        </p:nvGraphicFramePr>
        <p:xfrm>
          <a:off x="1759496" y="1415789"/>
          <a:ext cx="4499992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xmlns="" val="1721496687"/>
              </p:ext>
            </p:extLst>
          </p:nvPr>
        </p:nvGraphicFramePr>
        <p:xfrm>
          <a:off x="6440016" y="1559805"/>
          <a:ext cx="38521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2314919859"/>
              </p:ext>
            </p:extLst>
          </p:nvPr>
        </p:nvGraphicFramePr>
        <p:xfrm>
          <a:off x="1883812" y="4258943"/>
          <a:ext cx="4212188" cy="243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3382618426"/>
              </p:ext>
            </p:extLst>
          </p:nvPr>
        </p:nvGraphicFramePr>
        <p:xfrm>
          <a:off x="6656040" y="4296110"/>
          <a:ext cx="3780140" cy="251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" name="Ομάδα 1">
            <a:extLst>
              <a:ext uri="{FF2B5EF4-FFF2-40B4-BE49-F238E27FC236}">
                <a16:creationId xmlns:a16="http://schemas.microsoft.com/office/drawing/2014/main" xmlns="" id="{7FE3D0AE-5501-4295-976F-5A2BD35CB1A4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7" name="Ευθεία γραμμή σύνδεσης 5">
              <a:extLst>
                <a:ext uri="{FF2B5EF4-FFF2-40B4-BE49-F238E27FC236}">
                  <a16:creationId xmlns:a16="http://schemas.microsoft.com/office/drawing/2014/main" xmlns="" id="{749D78E4-64AE-468A-AEBB-E2F0C3D10D06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xmlns="" id="{192F1B99-B569-4B4F-B96A-ACEE994EB56E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9" name="Picture 2" descr="La imagen puede contener: texto">
            <a:extLst>
              <a:ext uri="{FF2B5EF4-FFF2-40B4-BE49-F238E27FC236}">
                <a16:creationId xmlns:a16="http://schemas.microsoft.com/office/drawing/2014/main" xmlns="" id="{428FEC42-C263-4D79-87BF-A82AB7093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33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xmlns="" val="3674213377"/>
              </p:ext>
            </p:extLst>
          </p:nvPr>
        </p:nvGraphicFramePr>
        <p:xfrm>
          <a:off x="419874" y="2153203"/>
          <a:ext cx="5400040" cy="315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707498228"/>
              </p:ext>
            </p:extLst>
          </p:nvPr>
        </p:nvGraphicFramePr>
        <p:xfrm>
          <a:off x="6664188" y="3888838"/>
          <a:ext cx="4068172" cy="243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xmlns="" val="190497802"/>
              </p:ext>
            </p:extLst>
          </p:nvPr>
        </p:nvGraphicFramePr>
        <p:xfrm>
          <a:off x="6763925" y="1401594"/>
          <a:ext cx="3708132" cy="222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Ομάδα 1">
            <a:extLst>
              <a:ext uri="{FF2B5EF4-FFF2-40B4-BE49-F238E27FC236}">
                <a16:creationId xmlns:a16="http://schemas.microsoft.com/office/drawing/2014/main" xmlns="" id="{3823A37A-21A9-44E6-A759-BE951B3DA27A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7" name="Ευθεία γραμμή σύνδεσης 5">
              <a:extLst>
                <a:ext uri="{FF2B5EF4-FFF2-40B4-BE49-F238E27FC236}">
                  <a16:creationId xmlns:a16="http://schemas.microsoft.com/office/drawing/2014/main" xmlns="" id="{853518A1-9277-4F7E-9A35-5AC33C8D20E7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xmlns="" id="{BB5093F3-5D1D-4A9E-8F09-36BCDFB0AADD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9" name="Picture 2" descr="La imagen puede contener: texto">
            <a:extLst>
              <a:ext uri="{FF2B5EF4-FFF2-40B4-BE49-F238E27FC236}">
                <a16:creationId xmlns:a16="http://schemas.microsoft.com/office/drawing/2014/main" xmlns="" id="{4AA950BF-D755-42DE-901B-127F34D5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69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xmlns="" val="1195823513"/>
              </p:ext>
            </p:extLst>
          </p:nvPr>
        </p:nvGraphicFramePr>
        <p:xfrm>
          <a:off x="1425526" y="35169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070261" y="1272395"/>
            <a:ext cx="385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How</a:t>
            </a:r>
            <a:r>
              <a:rPr lang="es-ES" dirty="0"/>
              <a:t> to </a:t>
            </a:r>
            <a:r>
              <a:rPr lang="es-ES" dirty="0" err="1"/>
              <a:t>dive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archaeological</a:t>
            </a:r>
            <a:r>
              <a:rPr lang="es-ES" dirty="0"/>
              <a:t> </a:t>
            </a:r>
            <a:r>
              <a:rPr lang="es-ES" dirty="0" err="1"/>
              <a:t>remains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924790" y="2643188"/>
            <a:ext cx="279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Interest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924790" y="4829175"/>
            <a:ext cx="240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Has </a:t>
            </a:r>
            <a:r>
              <a:rPr lang="es-ES" dirty="0" err="1"/>
              <a:t>dived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a </a:t>
            </a:r>
            <a:r>
              <a:rPr lang="es-ES" dirty="0" err="1"/>
              <a:t>shipwreck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754512" y="6100763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Has </a:t>
            </a:r>
            <a:r>
              <a:rPr lang="es-ES" dirty="0" err="1"/>
              <a:t>dived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a UCH </a:t>
            </a:r>
            <a:r>
              <a:rPr lang="es-ES" dirty="0" err="1"/>
              <a:t>site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584236" y="4783008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How</a:t>
            </a:r>
            <a:r>
              <a:rPr lang="es-ES" dirty="0"/>
              <a:t> to </a:t>
            </a:r>
            <a:r>
              <a:rPr lang="es-ES" dirty="0" err="1"/>
              <a:t>report</a:t>
            </a:r>
            <a:r>
              <a:rPr lang="es-ES" dirty="0"/>
              <a:t> a </a:t>
            </a:r>
            <a:r>
              <a:rPr lang="es-ES" dirty="0" err="1"/>
              <a:t>finding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268487" y="2643188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UCH </a:t>
            </a:r>
            <a:r>
              <a:rPr lang="es-ES" dirty="0" err="1"/>
              <a:t>knowledge</a:t>
            </a:r>
            <a:endParaRPr lang="es-ES" dirty="0"/>
          </a:p>
        </p:txBody>
      </p:sp>
      <p:grpSp>
        <p:nvGrpSpPr>
          <p:cNvPr id="15" name="Ομάδα 1">
            <a:extLst>
              <a:ext uri="{FF2B5EF4-FFF2-40B4-BE49-F238E27FC236}">
                <a16:creationId xmlns:a16="http://schemas.microsoft.com/office/drawing/2014/main" xmlns="" id="{45A62C3C-A1BD-4075-AB7C-2E76ADD5C654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6" name="Ευθεία γραμμή σύνδεσης 5">
              <a:extLst>
                <a:ext uri="{FF2B5EF4-FFF2-40B4-BE49-F238E27FC236}">
                  <a16:creationId xmlns:a16="http://schemas.microsoft.com/office/drawing/2014/main" xmlns="" id="{3719F4FE-B5FA-447D-86A5-9CF40036694A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xmlns="" id="{52E71168-73FE-4961-807E-FB0D47D74431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8" name="Picture 2" descr="La imagen puede contener: texto">
            <a:extLst>
              <a:ext uri="{FF2B5EF4-FFF2-40B4-BE49-F238E27FC236}">
                <a16:creationId xmlns:a16="http://schemas.microsoft.com/office/drawing/2014/main" xmlns="" id="{DC66F2E5-DF77-45A9-84C8-DC179537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852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F2972D9-11F9-45AE-BB64-C7B87295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519705" y="3014052"/>
            <a:ext cx="3491190" cy="140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C770473-FB9F-48B4-A1CB-C299D9FBF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6530" y="1912853"/>
            <a:ext cx="5215813" cy="3607603"/>
          </a:xfrm>
          <a:prstGeom prst="rect">
            <a:avLst/>
          </a:prstGeom>
        </p:spPr>
      </p:pic>
      <p:grpSp>
        <p:nvGrpSpPr>
          <p:cNvPr id="9" name="Ομάδα 1">
            <a:extLst>
              <a:ext uri="{FF2B5EF4-FFF2-40B4-BE49-F238E27FC236}">
                <a16:creationId xmlns:a16="http://schemas.microsoft.com/office/drawing/2014/main" xmlns="" id="{8FDE276F-D3C7-4171-ACCC-D87411D5D66D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0" name="Ευθεία γραμμή σύνδεσης 5">
              <a:extLst>
                <a:ext uri="{FF2B5EF4-FFF2-40B4-BE49-F238E27FC236}">
                  <a16:creationId xmlns:a16="http://schemas.microsoft.com/office/drawing/2014/main" xmlns="" id="{3A40F18C-BF7A-4093-84F0-816E705F38CA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xmlns="" id="{C5307249-5A1E-4548-80FD-4796C25AF9E9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2" name="Picture 2" descr="La imagen puede contener: texto">
            <a:extLst>
              <a:ext uri="{FF2B5EF4-FFF2-40B4-BE49-F238E27FC236}">
                <a16:creationId xmlns:a16="http://schemas.microsoft.com/office/drawing/2014/main" xmlns="" id="{0AED1A35-B2E0-4C86-99D4-A086ED6F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FECE26B8-C777-414A-B2A8-F646C23F3F6F}"/>
              </a:ext>
            </a:extLst>
          </p:cNvPr>
          <p:cNvCxnSpPr>
            <a:stCxn id="4" idx="3"/>
            <a:endCxn id="1026" idx="1"/>
          </p:cNvCxnSpPr>
          <p:nvPr/>
        </p:nvCxnSpPr>
        <p:spPr>
          <a:xfrm flipV="1">
            <a:off x="5682343" y="3716654"/>
            <a:ext cx="1837362" cy="1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 descr="Cerveza">
            <a:extLst>
              <a:ext uri="{FF2B5EF4-FFF2-40B4-BE49-F238E27FC236}">
                <a16:creationId xmlns:a16="http://schemas.microsoft.com/office/drawing/2014/main" xmlns="" id="{C78C1DE6-EBD6-4536-B484-C2CF6DCEA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42657" y="2931348"/>
            <a:ext cx="1334003" cy="13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82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4A7DF648-3BA4-4A56-BD8A-148150A5A45E}"/>
              </a:ext>
            </a:extLst>
          </p:cNvPr>
          <p:cNvCxnSpPr>
            <a:cxnSpLocks/>
            <a:stCxn id="3" idx="2"/>
            <a:endCxn id="9" idx="0"/>
          </p:cNvCxnSpPr>
          <p:nvPr/>
        </p:nvCxnSpPr>
        <p:spPr>
          <a:xfrm flipH="1">
            <a:off x="5287324" y="1704571"/>
            <a:ext cx="4" cy="2232856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3 Imagen">
            <a:extLst>
              <a:ext uri="{FF2B5EF4-FFF2-40B4-BE49-F238E27FC236}">
                <a16:creationId xmlns:a16="http://schemas.microsoft.com/office/drawing/2014/main" xmlns="" id="{FDFDE918-D050-48DB-BF27-033B983DA7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43019" y="3937427"/>
            <a:ext cx="1088609" cy="91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D6DEF87-2662-42FA-8641-D371AE8C9776}"/>
              </a:ext>
            </a:extLst>
          </p:cNvPr>
          <p:cNvSpPr/>
          <p:nvPr/>
        </p:nvSpPr>
        <p:spPr>
          <a:xfrm>
            <a:off x="4850253" y="1335239"/>
            <a:ext cx="8741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Visitors</a:t>
            </a:r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1AC699F9-D8A4-4B9E-8682-C0C2D92CF8D0}"/>
              </a:ext>
            </a:extLst>
          </p:cNvPr>
          <p:cNvSpPr/>
          <p:nvPr/>
        </p:nvSpPr>
        <p:spPr>
          <a:xfrm>
            <a:off x="4603163" y="2096143"/>
            <a:ext cx="13683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Dive </a:t>
            </a:r>
            <a:r>
              <a:rPr lang="en-US" dirty="0" err="1">
                <a:latin typeface="Calibri" panose="020F0502020204030204" pitchFamily="34" charset="0"/>
              </a:rPr>
              <a:t>Centres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2AF9C42-09D7-4AE8-A25F-B483E89906FC}"/>
              </a:ext>
            </a:extLst>
          </p:cNvPr>
          <p:cNvSpPr/>
          <p:nvPr/>
        </p:nvSpPr>
        <p:spPr>
          <a:xfrm>
            <a:off x="4303987" y="2835998"/>
            <a:ext cx="22075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Max 2 groups</a:t>
            </a:r>
            <a:r>
              <a:rPr lang="es-ES" dirty="0">
                <a:latin typeface="Calibri" panose="020F0502020204030204" pitchFamily="34" charset="0"/>
              </a:rPr>
              <a:t> per </a:t>
            </a:r>
            <a:r>
              <a:rPr lang="es-ES" dirty="0" err="1">
                <a:latin typeface="Calibri" panose="020F0502020204030204" pitchFamily="34" charset="0"/>
              </a:rPr>
              <a:t>day</a:t>
            </a:r>
            <a:endParaRPr lang="es-ES" dirty="0">
              <a:latin typeface="Calibri" panose="020F0502020204030204" pitchFamily="34" charset="0"/>
            </a:endParaRPr>
          </a:p>
          <a:p>
            <a:r>
              <a:rPr lang="es-ES" dirty="0">
                <a:latin typeface="Calibri" panose="020F0502020204030204" pitchFamily="34" charset="0"/>
              </a:rPr>
              <a:t>8 </a:t>
            </a:r>
            <a:r>
              <a:rPr lang="es-ES" dirty="0" err="1">
                <a:latin typeface="Calibri" panose="020F0502020204030204" pitchFamily="34" charset="0"/>
              </a:rPr>
              <a:t>divers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</a:rPr>
              <a:t>each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</a:rPr>
              <a:t>group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48DA06D-2685-4740-BCE6-9D1155B8035F}"/>
              </a:ext>
            </a:extLst>
          </p:cNvPr>
          <p:cNvSpPr/>
          <p:nvPr/>
        </p:nvSpPr>
        <p:spPr>
          <a:xfrm>
            <a:off x="3116407" y="5934076"/>
            <a:ext cx="4534393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err="1">
                <a:latin typeface="Calibri" panose="020F0502020204030204" pitchFamily="34" charset="0"/>
              </a:rPr>
              <a:t>Archaeological</a:t>
            </a:r>
            <a:r>
              <a:rPr lang="es-ES" dirty="0">
                <a:latin typeface="Calibri" panose="020F0502020204030204" pitchFamily="34" charset="0"/>
              </a:rPr>
              <a:t> and </a:t>
            </a:r>
            <a:r>
              <a:rPr lang="es-ES" dirty="0" err="1">
                <a:latin typeface="Calibri" panose="020F0502020204030204" pitchFamily="34" charset="0"/>
              </a:rPr>
              <a:t>heritage</a:t>
            </a:r>
            <a:endParaRPr lang="es-ES" dirty="0">
              <a:latin typeface="Calibri" panose="020F0502020204030204" pitchFamily="34" charset="0"/>
            </a:endParaRPr>
          </a:p>
          <a:p>
            <a:pPr algn="ctr"/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</a:rPr>
              <a:t>authorization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A9FBA32-6410-49BC-8148-A814EA63E085}"/>
              </a:ext>
            </a:extLst>
          </p:cNvPr>
          <p:cNvSpPr/>
          <p:nvPr/>
        </p:nvSpPr>
        <p:spPr>
          <a:xfrm>
            <a:off x="4864361" y="4848816"/>
            <a:ext cx="894860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Provide</a:t>
            </a:r>
            <a:endParaRPr lang="es-ES" dirty="0"/>
          </a:p>
        </p:txBody>
      </p:sp>
      <p:grpSp>
        <p:nvGrpSpPr>
          <p:cNvPr id="17" name="Ομάδα 1">
            <a:extLst>
              <a:ext uri="{FF2B5EF4-FFF2-40B4-BE49-F238E27FC236}">
                <a16:creationId xmlns:a16="http://schemas.microsoft.com/office/drawing/2014/main" xmlns="" id="{4164E804-44A7-4C17-ACE7-51E763F0986C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8" name="Ευθεία γραμμή σύνδεσης 5">
              <a:extLst>
                <a:ext uri="{FF2B5EF4-FFF2-40B4-BE49-F238E27FC236}">
                  <a16:creationId xmlns:a16="http://schemas.microsoft.com/office/drawing/2014/main" xmlns="" id="{AC288287-5D1A-4114-B556-29CD5EE269CC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xmlns="" id="{2CBD6BB2-305F-4856-B0AC-A42EA9240DFF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20" name="Picture 2" descr="La imagen puede contener: texto">
            <a:extLst>
              <a:ext uri="{FF2B5EF4-FFF2-40B4-BE49-F238E27FC236}">
                <a16:creationId xmlns:a16="http://schemas.microsoft.com/office/drawing/2014/main" xmlns="" id="{A1C877CF-5264-4BA1-B91A-6CCBA60F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co 24">
            <a:extLst>
              <a:ext uri="{FF2B5EF4-FFF2-40B4-BE49-F238E27FC236}">
                <a16:creationId xmlns:a16="http://schemas.microsoft.com/office/drawing/2014/main" xmlns="" id="{0070398D-D9CF-40A7-9310-10EF105560F6}"/>
              </a:ext>
            </a:extLst>
          </p:cNvPr>
          <p:cNvSpPr/>
          <p:nvPr/>
        </p:nvSpPr>
        <p:spPr>
          <a:xfrm flipH="1">
            <a:off x="3116407" y="2344335"/>
            <a:ext cx="2170915" cy="2689147"/>
          </a:xfrm>
          <a:prstGeom prst="arc">
            <a:avLst>
              <a:gd name="adj1" fmla="val 16502110"/>
              <a:gd name="adj2" fmla="val 4921635"/>
            </a:avLst>
          </a:prstGeom>
          <a:ln w="73025">
            <a:solidFill>
              <a:srgbClr val="FF0000">
                <a:alpha val="6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xmlns="" id="{F0322D46-6650-4224-881F-6ECBFF23CA0E}"/>
              </a:ext>
            </a:extLst>
          </p:cNvPr>
          <p:cNvSpPr/>
          <p:nvPr/>
        </p:nvSpPr>
        <p:spPr>
          <a:xfrm>
            <a:off x="5391390" y="2342322"/>
            <a:ext cx="2259410" cy="2689147"/>
          </a:xfrm>
          <a:prstGeom prst="arc">
            <a:avLst>
              <a:gd name="adj1" fmla="val 16502110"/>
              <a:gd name="adj2" fmla="val 4921635"/>
            </a:avLst>
          </a:prstGeom>
          <a:ln w="73025">
            <a:solidFill>
              <a:srgbClr val="FF0000">
                <a:alpha val="6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6732C4CF-37F3-4237-921A-ED544A3A045A}"/>
              </a:ext>
            </a:extLst>
          </p:cNvPr>
          <p:cNvSpPr/>
          <p:nvPr/>
        </p:nvSpPr>
        <p:spPr>
          <a:xfrm>
            <a:off x="6685077" y="3568095"/>
            <a:ext cx="2085571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Cultural Information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C3D311A-E39D-4BED-9DB2-8D8389C485D9}"/>
              </a:ext>
            </a:extLst>
          </p:cNvPr>
          <p:cNvSpPr/>
          <p:nvPr/>
        </p:nvSpPr>
        <p:spPr>
          <a:xfrm>
            <a:off x="2044918" y="3568095"/>
            <a:ext cx="1668277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UCH Awareness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7199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6" name="Ευθεία γραμμή σύνδεσης 5"/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7"/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sp>
        <p:nvSpPr>
          <p:cNvPr id="30" name="Rectángulo 29"/>
          <p:cNvSpPr/>
          <p:nvPr/>
        </p:nvSpPr>
        <p:spPr>
          <a:xfrm>
            <a:off x="6084420" y="1170934"/>
            <a:ext cx="2623483" cy="234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614" y="4137638"/>
            <a:ext cx="2389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1960718"/>
            <a:ext cx="22860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6806" y="2076641"/>
            <a:ext cx="48783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8" descr="http://www.bolsageneral.es/wp-content/uploads/2012/12/logo-enaga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36653" y="2343929"/>
            <a:ext cx="172878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 descr="http://icnelia.files.wordpress.com/2008/10/logo-fundacion-caja-murci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58866" y="4137638"/>
            <a:ext cx="1884363" cy="1290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41" name="Conector recto 40"/>
          <p:cNvCxnSpPr/>
          <p:nvPr/>
        </p:nvCxnSpPr>
        <p:spPr>
          <a:xfrm>
            <a:off x="3322558" y="1702191"/>
            <a:ext cx="0" cy="41193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8989494" y="1812387"/>
            <a:ext cx="0" cy="41193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La imagen puede contener: texto">
            <a:extLst>
              <a:ext uri="{FF2B5EF4-FFF2-40B4-BE49-F238E27FC236}">
                <a16:creationId xmlns:a16="http://schemas.microsoft.com/office/drawing/2014/main" xmlns="" id="{74EC86DF-F92C-4B4F-A0B4-731E237A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20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MEMORIA DE ACTIVIDADES 2014-4\13. hallazgo casual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4598" y="1468673"/>
            <a:ext cx="3810539" cy="5389327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3802" y="1621360"/>
            <a:ext cx="6508653" cy="48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Ομάδα 1">
            <a:extLst>
              <a:ext uri="{FF2B5EF4-FFF2-40B4-BE49-F238E27FC236}">
                <a16:creationId xmlns:a16="http://schemas.microsoft.com/office/drawing/2014/main" xmlns="" id="{AD6F5083-F5E3-434E-B744-2A6FF163878E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4" name="Ευθεία γραμμή σύνδεσης 5">
              <a:extLst>
                <a:ext uri="{FF2B5EF4-FFF2-40B4-BE49-F238E27FC236}">
                  <a16:creationId xmlns:a16="http://schemas.microsoft.com/office/drawing/2014/main" xmlns="" id="{1BEA3A5F-61E9-4944-B46E-18760506F301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xmlns="" id="{8A0CED42-C357-411B-B4DC-45A07099289F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6" name="Picture 2" descr="La imagen puede contener: texto">
            <a:extLst>
              <a:ext uri="{FF2B5EF4-FFF2-40B4-BE49-F238E27FC236}">
                <a16:creationId xmlns:a16="http://schemas.microsoft.com/office/drawing/2014/main" xmlns="" id="{2A97D24D-B868-46C3-8BF1-E94B0AE1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840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rgan\Pictures\borrar\mapa inmersion islag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7613" y="112420"/>
            <a:ext cx="8383979" cy="68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8930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MEMORIA DE ACTIVIDADES 2014-4\60. fotos difusion 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289292" y="1174483"/>
            <a:ext cx="10080476" cy="5852302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2770" y="2487478"/>
            <a:ext cx="5470968" cy="364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Ομάδα 1">
            <a:extLst>
              <a:ext uri="{FF2B5EF4-FFF2-40B4-BE49-F238E27FC236}">
                <a16:creationId xmlns:a16="http://schemas.microsoft.com/office/drawing/2014/main" xmlns="" id="{7B946E3A-A4D3-463D-B725-399413CB016C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1" name="Ευθεία γραμμή σύνδεσης 5">
              <a:extLst>
                <a:ext uri="{FF2B5EF4-FFF2-40B4-BE49-F238E27FC236}">
                  <a16:creationId xmlns:a16="http://schemas.microsoft.com/office/drawing/2014/main" xmlns="" id="{BFD340DC-EC7D-42B4-8918-BA92E4725589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xmlns="" id="{1D80C7EB-1DD1-4E85-811D-1856691091D0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6" name="Picture 2" descr="La imagen puede contener: texto">
            <a:extLst>
              <a:ext uri="{FF2B5EF4-FFF2-40B4-BE49-F238E27FC236}">
                <a16:creationId xmlns:a16="http://schemas.microsoft.com/office/drawing/2014/main" xmlns="" id="{8465EBB3-0B2E-40AB-95DD-C4BE214F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5381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MEMORIA DE ACTIVIDADES 2014-4\23.talleres 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5821" y="958210"/>
            <a:ext cx="4236129" cy="4090026"/>
          </a:xfrm>
          <a:prstGeom prst="rect">
            <a:avLst/>
          </a:prstGeom>
          <a:noFill/>
        </p:spPr>
      </p:pic>
      <p:pic>
        <p:nvPicPr>
          <p:cNvPr id="11" name="Picture 3" descr="F:\MEMORIA DE ACTIVIDADES 2014-4\24. talleres 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975" y="3953022"/>
            <a:ext cx="4104554" cy="3090340"/>
          </a:xfrm>
          <a:prstGeom prst="rect">
            <a:avLst/>
          </a:prstGeom>
          <a:noFill/>
        </p:spPr>
      </p:pic>
      <p:pic>
        <p:nvPicPr>
          <p:cNvPr id="12" name="Picture 2" descr="F:\MEMORIA DE ACTIVIDADES 2014-4\25.talleres 5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07529" y="3953022"/>
            <a:ext cx="4783510" cy="3821860"/>
          </a:xfrm>
          <a:prstGeom prst="rect">
            <a:avLst/>
          </a:prstGeom>
          <a:noFill/>
        </p:spPr>
      </p:pic>
      <p:pic>
        <p:nvPicPr>
          <p:cNvPr id="16" name="Picture 2" descr="F:\MEMORIA DE ACTIVIDADES 2014-4\26. talleres 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020035" y="1161207"/>
            <a:ext cx="4816907" cy="6035624"/>
          </a:xfrm>
          <a:prstGeom prst="rect">
            <a:avLst/>
          </a:prstGeom>
          <a:noFill/>
        </p:spPr>
      </p:pic>
      <p:pic>
        <p:nvPicPr>
          <p:cNvPr id="15" name="Picture 4" descr="https://scontent-mad1-1.xx.fbcdn.net/t31.0-8/10710301_747425581972538_5236934333364988874_o.jpg">
            <a:extLst>
              <a:ext uri="{FF2B5EF4-FFF2-40B4-BE49-F238E27FC236}">
                <a16:creationId xmlns:a16="http://schemas.microsoft.com/office/drawing/2014/main" xmlns="" id="{12BCADAE-3D54-49C5-B23F-C7BBCFAC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61826" y="1148735"/>
            <a:ext cx="4658209" cy="281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Ομάδα 1">
            <a:extLst>
              <a:ext uri="{FF2B5EF4-FFF2-40B4-BE49-F238E27FC236}">
                <a16:creationId xmlns:a16="http://schemas.microsoft.com/office/drawing/2014/main" xmlns="" id="{9CCE36FC-5B57-487C-8A67-19CC2250892C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8" name="Ευθεία γραμμή σύνδεσης 5">
              <a:extLst>
                <a:ext uri="{FF2B5EF4-FFF2-40B4-BE49-F238E27FC236}">
                  <a16:creationId xmlns:a16="http://schemas.microsoft.com/office/drawing/2014/main" xmlns="" id="{25462916-4768-411A-9328-D8F62BA4B33A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xmlns="" id="{44BC025A-3D04-4EF6-874B-5D530B67355D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20" name="Picture 2" descr="La imagen puede contener: texto">
            <a:extLst>
              <a:ext uri="{FF2B5EF4-FFF2-40B4-BE49-F238E27FC236}">
                <a16:creationId xmlns:a16="http://schemas.microsoft.com/office/drawing/2014/main" xmlns="" id="{EADF1645-4F1B-4C40-8075-84F0B5E6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866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01889" y="1529862"/>
            <a:ext cx="7409206" cy="4614203"/>
          </a:xfrm>
          <a:prstGeom prst="rect">
            <a:avLst/>
          </a:prstGeom>
          <a:noFill/>
        </p:spPr>
      </p:pic>
      <p:pic>
        <p:nvPicPr>
          <p:cNvPr id="15" name="Picture 2" descr="F:\Imágenes\Rafa\2014-08-12\IMG_50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34434" y="1190196"/>
            <a:ext cx="4226968" cy="6340452"/>
          </a:xfrm>
          <a:prstGeom prst="rect">
            <a:avLst/>
          </a:prstGeom>
          <a:noFill/>
        </p:spPr>
      </p:pic>
      <p:grpSp>
        <p:nvGrpSpPr>
          <p:cNvPr id="9" name="Ομάδα 1">
            <a:extLst>
              <a:ext uri="{FF2B5EF4-FFF2-40B4-BE49-F238E27FC236}">
                <a16:creationId xmlns:a16="http://schemas.microsoft.com/office/drawing/2014/main" xmlns="" id="{CE8301A7-EAF9-4386-9C46-C84AE26B1F17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1" name="Ευθεία γραμμή σύνδεσης 5">
              <a:extLst>
                <a:ext uri="{FF2B5EF4-FFF2-40B4-BE49-F238E27FC236}">
                  <a16:creationId xmlns:a16="http://schemas.microsoft.com/office/drawing/2014/main" xmlns="" id="{E702070E-4A90-403E-89FE-E22DD080E711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xmlns="" id="{2504BA38-C448-4436-9D2F-B947B9E13F34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6" name="Picture 2" descr="La imagen puede contener: texto">
            <a:extLst>
              <a:ext uri="{FF2B5EF4-FFF2-40B4-BE49-F238E27FC236}">
                <a16:creationId xmlns:a16="http://schemas.microsoft.com/office/drawing/2014/main" xmlns="" id="{803856F1-A3AD-4F7E-B06F-5831E19C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3025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637" y="1264717"/>
            <a:ext cx="10515600" cy="1325563"/>
          </a:xfrm>
        </p:spPr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Questions</a:t>
            </a:r>
            <a:r>
              <a:rPr lang="es-ES" dirty="0"/>
              <a:t>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637" y="2422434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How?</a:t>
            </a:r>
          </a:p>
          <a:p>
            <a:r>
              <a:rPr lang="en-US" sz="2000" dirty="0"/>
              <a:t>Who does it?</a:t>
            </a:r>
          </a:p>
          <a:p>
            <a:r>
              <a:rPr lang="en-US" sz="2000" dirty="0"/>
              <a:t>Why?</a:t>
            </a:r>
          </a:p>
          <a:p>
            <a:r>
              <a:rPr lang="en-US" sz="2000" dirty="0"/>
              <a:t>It is necessary?</a:t>
            </a:r>
          </a:p>
          <a:p>
            <a:r>
              <a:rPr lang="en-US" sz="2000" dirty="0"/>
              <a:t>Who manages it?</a:t>
            </a:r>
          </a:p>
          <a:p>
            <a:r>
              <a:rPr lang="en-US" sz="2000" dirty="0"/>
              <a:t>Who controls it?</a:t>
            </a:r>
          </a:p>
          <a:p>
            <a:r>
              <a:rPr lang="en-US" sz="2000" dirty="0"/>
              <a:t>Who can access?</a:t>
            </a:r>
          </a:p>
          <a:p>
            <a:r>
              <a:rPr lang="en-US" sz="2000" dirty="0"/>
              <a:t>Fragile tourist resource, then, how many and who can visit it?</a:t>
            </a:r>
          </a:p>
          <a:p>
            <a:r>
              <a:rPr lang="es-ES" sz="2000" dirty="0"/>
              <a:t>…</a:t>
            </a:r>
          </a:p>
        </p:txBody>
      </p:sp>
      <p:grpSp>
        <p:nvGrpSpPr>
          <p:cNvPr id="5" name="Ομάδα 1">
            <a:extLst>
              <a:ext uri="{FF2B5EF4-FFF2-40B4-BE49-F238E27FC236}">
                <a16:creationId xmlns:a16="http://schemas.microsoft.com/office/drawing/2014/main" xmlns="" id="{D422D6A2-2528-46FC-B368-EFDDD143A36E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6" name="Ευθεία γραμμή σύνδεσης 5">
              <a:extLst>
                <a:ext uri="{FF2B5EF4-FFF2-40B4-BE49-F238E27FC236}">
                  <a16:creationId xmlns:a16="http://schemas.microsoft.com/office/drawing/2014/main" xmlns="" id="{1985CFF2-B248-4545-8A3A-90C6815A8007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17">
              <a:extLst>
                <a:ext uri="{FF2B5EF4-FFF2-40B4-BE49-F238E27FC236}">
                  <a16:creationId xmlns:a16="http://schemas.microsoft.com/office/drawing/2014/main" xmlns="" id="{7C42C103-CFEE-4F94-AFB2-B2241CF8B0A2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8" name="Picture 2" descr="La imagen puede contener: texto">
            <a:extLst>
              <a:ext uri="{FF2B5EF4-FFF2-40B4-BE49-F238E27FC236}">
                <a16:creationId xmlns:a16="http://schemas.microsoft.com/office/drawing/2014/main" xmlns="" id="{3C06D874-D02C-490F-AD64-24A43D581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Imagen que contiene exterior, cielo, deporte acuático, deporte&#10;&#10;Descripción generada con confianza muy alta">
            <a:extLst>
              <a:ext uri="{FF2B5EF4-FFF2-40B4-BE49-F238E27FC236}">
                <a16:creationId xmlns:a16="http://schemas.microsoft.com/office/drawing/2014/main" xmlns="" id="{B4D2A045-65DF-478B-AA17-FE7B8D9CE3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1237" y="1124693"/>
            <a:ext cx="6078000" cy="4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917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37856" y="5763169"/>
            <a:ext cx="6185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International Conference in Management of Accessible Underwater Cultural and Natural Heritage Sites: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“Dive in Blue Growth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”</a:t>
            </a:r>
            <a:endParaRPr lang="el-GR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 16-18 October 2019,  Athens</a:t>
            </a:r>
            <a:endParaRPr lang="el-GR" sz="1600" dirty="0">
              <a:latin typeface="Calibri" panose="020F0502020204030204" pitchFamily="34" charset="0"/>
            </a:endParaRPr>
          </a:p>
        </p:txBody>
      </p:sp>
      <p:pic>
        <p:nvPicPr>
          <p:cNvPr id="14" name="Immagine 1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561048" y="6446982"/>
            <a:ext cx="2306266" cy="411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2646217" y="2667779"/>
            <a:ext cx="6899565" cy="150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-367471" y="2601229"/>
            <a:ext cx="4743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ctr"/>
            <a:r>
              <a:rPr lang="es-ES" dirty="0"/>
              <a:t>Carlota Pérez-Reverte: </a:t>
            </a:r>
            <a:r>
              <a:rPr lang="es-ES" dirty="0">
                <a:hlinkClick r:id="rId3"/>
              </a:rPr>
              <a:t>carlotapreverte@gmail.com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2" name="Picture 4" descr="Resultado de imagen de happy sea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1923" y="1515018"/>
            <a:ext cx="4248151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673812" y="2822764"/>
            <a:ext cx="3067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Felipe Cerezo Andreo:</a:t>
            </a:r>
          </a:p>
          <a:p>
            <a:pPr algn="ctr"/>
            <a:r>
              <a:rPr lang="es-ES" dirty="0">
                <a:hlinkClick r:id="rId5"/>
              </a:rPr>
              <a:t>felipe.cerezo@uca.es</a:t>
            </a:r>
            <a:r>
              <a:rPr lang="es-ES" dirty="0"/>
              <a:t> </a:t>
            </a:r>
          </a:p>
        </p:txBody>
      </p:sp>
      <p:grpSp>
        <p:nvGrpSpPr>
          <p:cNvPr id="12" name="Ομάδα 1">
            <a:extLst>
              <a:ext uri="{FF2B5EF4-FFF2-40B4-BE49-F238E27FC236}">
                <a16:creationId xmlns:a16="http://schemas.microsoft.com/office/drawing/2014/main" xmlns="" id="{E4646A1D-E452-4B9E-9763-D35C244BAA90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5" name="Ευθεία γραμμή σύνδεσης 5">
              <a:extLst>
                <a:ext uri="{FF2B5EF4-FFF2-40B4-BE49-F238E27FC236}">
                  <a16:creationId xmlns:a16="http://schemas.microsoft.com/office/drawing/2014/main" xmlns="" id="{F79667E2-44E9-40FC-9BCC-FEAF256984CC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xmlns="" id="{05A7AD04-6BE7-432B-B2CA-13865AD671F3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7" name="Picture 2" descr="La imagen puede contener: texto">
            <a:extLst>
              <a:ext uri="{FF2B5EF4-FFF2-40B4-BE49-F238E27FC236}">
                <a16:creationId xmlns:a16="http://schemas.microsoft.com/office/drawing/2014/main" xmlns="" id="{FF471E25-81BE-4E24-AFBC-4BA2066B1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5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505352" y="1192957"/>
            <a:ext cx="5115001" cy="5698672"/>
            <a:chOff x="178619" y="199749"/>
            <a:chExt cx="4897437" cy="5691188"/>
          </a:xfrm>
        </p:grpSpPr>
        <p:grpSp>
          <p:nvGrpSpPr>
            <p:cNvPr id="22" name="14 Grupo"/>
            <p:cNvGrpSpPr>
              <a:grpSpLocks/>
            </p:cNvGrpSpPr>
            <p:nvPr/>
          </p:nvGrpSpPr>
          <p:grpSpPr bwMode="auto">
            <a:xfrm>
              <a:off x="178619" y="199749"/>
              <a:ext cx="4897437" cy="5691188"/>
              <a:chOff x="2195736" y="663174"/>
              <a:chExt cx="4896544" cy="5691439"/>
            </a:xfrm>
          </p:grpSpPr>
          <p:pic>
            <p:nvPicPr>
              <p:cNvPr id="25" name="Picture 6" descr="C:\Users\Morgan\Downloads\IMG_20150621_0001-00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663174"/>
                <a:ext cx="4756026" cy="569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13 CuadroTexto"/>
              <p:cNvSpPr txBox="1"/>
              <p:nvPr/>
            </p:nvSpPr>
            <p:spPr>
              <a:xfrm>
                <a:off x="2340172" y="5733873"/>
                <a:ext cx="4752108" cy="58422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600" dirty="0">
                    <a:cs typeface="+mn-cs"/>
                  </a:rPr>
                  <a:t>ARNAUD, PASCAL. “Les </a:t>
                </a:r>
                <a:r>
                  <a:rPr lang="es-ES" sz="1600" dirty="0" err="1">
                    <a:cs typeface="+mn-cs"/>
                  </a:rPr>
                  <a:t>routes</a:t>
                </a:r>
                <a:r>
                  <a:rPr lang="es-ES" sz="1600" dirty="0">
                    <a:cs typeface="+mn-cs"/>
                  </a:rPr>
                  <a:t> de la </a:t>
                </a:r>
                <a:r>
                  <a:rPr lang="es-ES" sz="1600" dirty="0" err="1">
                    <a:cs typeface="+mn-cs"/>
                  </a:rPr>
                  <a:t>navigation</a:t>
                </a:r>
                <a:r>
                  <a:rPr lang="es-ES" sz="1600" dirty="0">
                    <a:cs typeface="+mn-cs"/>
                  </a:rPr>
                  <a:t> </a:t>
                </a:r>
                <a:r>
                  <a:rPr lang="es-ES" sz="1600" dirty="0" err="1">
                    <a:cs typeface="+mn-cs"/>
                  </a:rPr>
                  <a:t>antique</a:t>
                </a:r>
                <a:r>
                  <a:rPr lang="es-ES" sz="1600" dirty="0">
                    <a:cs typeface="+mn-cs"/>
                  </a:rPr>
                  <a:t>” Pág. 154</a:t>
                </a:r>
              </a:p>
            </p:txBody>
          </p:sp>
        </p:grpSp>
        <p:sp>
          <p:nvSpPr>
            <p:cNvPr id="23" name="14 Elipse"/>
            <p:cNvSpPr/>
            <p:nvPr/>
          </p:nvSpPr>
          <p:spPr>
            <a:xfrm>
              <a:off x="2557065" y="3477391"/>
              <a:ext cx="504056" cy="43204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4" name="16 Conector recto de flecha"/>
            <p:cNvCxnSpPr/>
            <p:nvPr/>
          </p:nvCxnSpPr>
          <p:spPr>
            <a:xfrm>
              <a:off x="1332929" y="2613295"/>
              <a:ext cx="1224136" cy="864096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C:\Users\Morgan\Documents\ADARQUA\ACTIVIDADES\OPERACIÓN BALLENA\Isla Grosa\situación isla gros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63182" y="1129816"/>
            <a:ext cx="5780333" cy="636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ángulo 29"/>
          <p:cNvSpPr/>
          <p:nvPr/>
        </p:nvSpPr>
        <p:spPr>
          <a:xfrm>
            <a:off x="6084420" y="1170934"/>
            <a:ext cx="2623483" cy="2345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Conector recto de flecha 31"/>
          <p:cNvCxnSpPr/>
          <p:nvPr/>
        </p:nvCxnSpPr>
        <p:spPr>
          <a:xfrm flipH="1">
            <a:off x="10280664" y="2343929"/>
            <a:ext cx="1437724" cy="1698364"/>
          </a:xfrm>
          <a:prstGeom prst="straightConnector1">
            <a:avLst/>
          </a:prstGeom>
          <a:ln w="57150">
            <a:solidFill>
              <a:srgbClr val="ED7D3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Ομάδα 1">
            <a:extLst>
              <a:ext uri="{FF2B5EF4-FFF2-40B4-BE49-F238E27FC236}">
                <a16:creationId xmlns:a16="http://schemas.microsoft.com/office/drawing/2014/main" xmlns="" id="{E5B36304-F5F0-4816-9F8A-89CCEB054BA7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7" name="Ευθεία γραμμή σύνδεσης 5">
              <a:extLst>
                <a:ext uri="{FF2B5EF4-FFF2-40B4-BE49-F238E27FC236}">
                  <a16:creationId xmlns:a16="http://schemas.microsoft.com/office/drawing/2014/main" xmlns="" id="{FE1AE99D-E40C-4CFA-94F7-4911259563B8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93DE959-BD41-4331-A9ED-9EC7BF4B0189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9" name="Picture 2" descr="La imagen puede contener: texto">
            <a:extLst>
              <a:ext uri="{FF2B5EF4-FFF2-40B4-BE49-F238E27FC236}">
                <a16:creationId xmlns:a16="http://schemas.microsoft.com/office/drawing/2014/main" xmlns="" id="{80D12463-6F35-4417-8BAA-F019B1CF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688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editerraneo.diario16.com/wp-content/uploads/2018/06/la_manga1.jpg">
            <a:extLst>
              <a:ext uri="{FF2B5EF4-FFF2-40B4-BE49-F238E27FC236}">
                <a16:creationId xmlns:a16="http://schemas.microsoft.com/office/drawing/2014/main" xmlns="" id="{C8792CE2-291C-4EA0-90E7-4A7CF2A03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141944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Ομάδα 1">
            <a:extLst>
              <a:ext uri="{FF2B5EF4-FFF2-40B4-BE49-F238E27FC236}">
                <a16:creationId xmlns:a16="http://schemas.microsoft.com/office/drawing/2014/main" xmlns="" id="{BAAD99AD-F7A1-4B02-B2B1-E09DABE20CBA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1" name="Ευθεία γραμμή σύνδεσης 5">
              <a:extLst>
                <a:ext uri="{FF2B5EF4-FFF2-40B4-BE49-F238E27FC236}">
                  <a16:creationId xmlns:a16="http://schemas.microsoft.com/office/drawing/2014/main" xmlns="" id="{A5BFD327-B102-4F14-BF4B-2C328D40986D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xmlns="" id="{0CEEF8A6-8A2D-4DDF-971D-C5CE711F65C5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4" name="Picture 2" descr="La imagen puede contener: texto">
            <a:extLst>
              <a:ext uri="{FF2B5EF4-FFF2-40B4-BE49-F238E27FC236}">
                <a16:creationId xmlns:a16="http://schemas.microsoft.com/office/drawing/2014/main" xmlns="" id="{4F9C1BB7-7D41-46F6-9453-681F15EE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877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rgan\Pictures\borrar\entorno isla gro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1" y="2069807"/>
            <a:ext cx="7127875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El Farall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405" y="4831400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Imagen relacionad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674812"/>
            <a:ext cx="37417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8 Conector recto de flecha"/>
          <p:cNvCxnSpPr/>
          <p:nvPr/>
        </p:nvCxnSpPr>
        <p:spPr>
          <a:xfrm>
            <a:off x="1730326" y="2883877"/>
            <a:ext cx="218684" cy="1752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20 Conector recto de flecha"/>
          <p:cNvCxnSpPr/>
          <p:nvPr/>
        </p:nvCxnSpPr>
        <p:spPr>
          <a:xfrm flipH="1" flipV="1">
            <a:off x="4367214" y="4636368"/>
            <a:ext cx="742191" cy="385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2" descr="E:\ISLA GROSA\BAJO\BAJO CAMPANA 2011\BajoPano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78640" y="1174483"/>
            <a:ext cx="6397562" cy="24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20 Conector recto de flecha"/>
          <p:cNvCxnSpPr/>
          <p:nvPr/>
        </p:nvCxnSpPr>
        <p:spPr>
          <a:xfrm flipH="1" flipV="1">
            <a:off x="5301219" y="3391448"/>
            <a:ext cx="794781" cy="24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Ομάδα 1">
            <a:extLst>
              <a:ext uri="{FF2B5EF4-FFF2-40B4-BE49-F238E27FC236}">
                <a16:creationId xmlns:a16="http://schemas.microsoft.com/office/drawing/2014/main" xmlns="" id="{2A38BBB5-1631-412C-B015-A51E1F93A3D2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6" name="Ευθεία γραμμή σύνδεσης 5">
              <a:extLst>
                <a:ext uri="{FF2B5EF4-FFF2-40B4-BE49-F238E27FC236}">
                  <a16:creationId xmlns:a16="http://schemas.microsoft.com/office/drawing/2014/main" xmlns="" id="{4E04A81F-AE23-43C6-936C-60ECF54BD3D2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xmlns="" id="{FB9F6BA3-5106-4D47-9E62-CDE91D8A0CE7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21" name="Picture 2" descr="La imagen puede contener: texto">
            <a:extLst>
              <a:ext uri="{FF2B5EF4-FFF2-40B4-BE49-F238E27FC236}">
                <a16:creationId xmlns:a16="http://schemas.microsoft.com/office/drawing/2014/main" xmlns="" id="{B68D3735-79FE-4A0E-B2C1-779CB810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643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slashormigas.com/pecios/nordam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3974"/>
            <a:ext cx="5238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islashormigas.com/pecios/na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8622" y="1133974"/>
            <a:ext cx="3086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islashormigas.com/pecios/thordis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3308" y="4991190"/>
            <a:ext cx="2935320" cy="18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http://www.islashormigas.com/pecios/sir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594" y="1111398"/>
            <a:ext cx="4538662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islashormigas.com/pecios/stanfie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594" y="3990975"/>
            <a:ext cx="4762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http://www.islashormigas.com/pecios/ul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3308" y="3241819"/>
            <a:ext cx="2658360" cy="186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http://4.bp.blogspot.com/-6er50IpWP4w/U4L7Iyur4oI/AAAAAAAA1Eo/CWcUCX9tvd8/s1600/naranjito1-540x3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35052" y="3178930"/>
            <a:ext cx="5519520" cy="366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Ομάδα 1">
            <a:extLst>
              <a:ext uri="{FF2B5EF4-FFF2-40B4-BE49-F238E27FC236}">
                <a16:creationId xmlns:a16="http://schemas.microsoft.com/office/drawing/2014/main" xmlns="" id="{3540489E-98FB-4A77-803D-A64AC4F49808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6" name="Ευθεία γραμμή σύνδεσης 5">
              <a:extLst>
                <a:ext uri="{FF2B5EF4-FFF2-40B4-BE49-F238E27FC236}">
                  <a16:creationId xmlns:a16="http://schemas.microsoft.com/office/drawing/2014/main" xmlns="" id="{004D6943-EE52-40D7-8B75-390E463DFDCD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xmlns="" id="{2122C01A-DDD3-4DC3-939E-C88FEA70C2CB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21" name="Picture 2" descr="La imagen puede contener: texto">
            <a:extLst>
              <a:ext uri="{FF2B5EF4-FFF2-40B4-BE49-F238E27FC236}">
                <a16:creationId xmlns:a16="http://schemas.microsoft.com/office/drawing/2014/main" xmlns="" id="{FF3171D6-96A8-4279-B770-76230933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794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130" y="1293699"/>
            <a:ext cx="9041363" cy="1457205"/>
          </a:xfrm>
        </p:spPr>
        <p:txBody>
          <a:bodyPr>
            <a:normAutofit/>
          </a:bodyPr>
          <a:lstStyle/>
          <a:p>
            <a:r>
              <a:rPr lang="en-US" sz="2400" dirty="0"/>
              <a:t>The Heritage Interpretation as a key of education and raise awareness. An opportunity for a sustainable economy with a cultural base.</a:t>
            </a:r>
            <a:endParaRPr lang="es-ES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887398470"/>
              </p:ext>
            </p:extLst>
          </p:nvPr>
        </p:nvGraphicFramePr>
        <p:xfrm>
          <a:off x="1122866" y="2495441"/>
          <a:ext cx="8636000" cy="234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 rot="16200000">
            <a:off x="10123059" y="3445979"/>
            <a:ext cx="1200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 err="1"/>
              <a:t>Awareness</a:t>
            </a:r>
            <a:endParaRPr lang="es-ES" dirty="0"/>
          </a:p>
        </p:txBody>
      </p:sp>
      <p:cxnSp>
        <p:nvCxnSpPr>
          <p:cNvPr id="7" name="Conector recto de flecha 6"/>
          <p:cNvCxnSpPr>
            <a:endCxn id="5" idx="0"/>
          </p:cNvCxnSpPr>
          <p:nvPr/>
        </p:nvCxnSpPr>
        <p:spPr>
          <a:xfrm>
            <a:off x="9626996" y="3630645"/>
            <a:ext cx="91149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Ομάδα 1">
            <a:extLst>
              <a:ext uri="{FF2B5EF4-FFF2-40B4-BE49-F238E27FC236}">
                <a16:creationId xmlns:a16="http://schemas.microsoft.com/office/drawing/2014/main" xmlns="" id="{9BA91EB8-C275-474F-A376-2B9A7695EDCE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9" name="Ευθεία γραμμή σύνδεσης 5">
              <a:extLst>
                <a:ext uri="{FF2B5EF4-FFF2-40B4-BE49-F238E27FC236}">
                  <a16:creationId xmlns:a16="http://schemas.microsoft.com/office/drawing/2014/main" xmlns="" id="{9AC639EB-C3E6-4470-9FA9-5D88527480A3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xmlns="" id="{5ED3284C-388D-41D0-843A-9F069A027BF0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1" name="Picture 2" descr="La imagen puede contener: texto">
            <a:extLst>
              <a:ext uri="{FF2B5EF4-FFF2-40B4-BE49-F238E27FC236}">
                <a16:creationId xmlns:a16="http://schemas.microsoft.com/office/drawing/2014/main" xmlns="" id="{216F1E4A-F559-4513-9733-CE8217C2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87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5" y="1294225"/>
            <a:ext cx="5505608" cy="54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4 Diagrama"/>
          <p:cNvGraphicFramePr/>
          <p:nvPr>
            <p:extLst>
              <p:ext uri="{D42A27DB-BD31-4B8C-83A1-F6EECF244321}">
                <p14:modId xmlns:p14="http://schemas.microsoft.com/office/powerpoint/2010/main" xmlns="" val="1667110681"/>
              </p:ext>
            </p:extLst>
          </p:nvPr>
        </p:nvGraphicFramePr>
        <p:xfrm>
          <a:off x="5894362" y="1681714"/>
          <a:ext cx="5489407" cy="422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Ομάδα 1">
            <a:extLst>
              <a:ext uri="{FF2B5EF4-FFF2-40B4-BE49-F238E27FC236}">
                <a16:creationId xmlns:a16="http://schemas.microsoft.com/office/drawing/2014/main" xmlns="" id="{73ADFEDE-3CBB-4BE3-AC73-ADA5537BCC7D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4" name="Ευθεία γραμμή σύνδεσης 5">
              <a:extLst>
                <a:ext uri="{FF2B5EF4-FFF2-40B4-BE49-F238E27FC236}">
                  <a16:creationId xmlns:a16="http://schemas.microsoft.com/office/drawing/2014/main" xmlns="" id="{2AF21526-A77A-4DB7-954A-D4E193D89FB2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xmlns="" id="{DD7E72D9-724C-4B62-B518-F74AD77AB9F4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6" name="Picture 2" descr="La imagen puede contener: texto">
            <a:extLst>
              <a:ext uri="{FF2B5EF4-FFF2-40B4-BE49-F238E27FC236}">
                <a16:creationId xmlns:a16="http://schemas.microsoft.com/office/drawing/2014/main" xmlns="" id="{6434A625-2344-4579-A8F1-18486461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3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4 Imagen" descr="IMG_52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32149" y="1137538"/>
            <a:ext cx="9007672" cy="6005114"/>
          </a:xfrm>
          <a:prstGeom prst="rect">
            <a:avLst/>
          </a:prstGeom>
        </p:spPr>
      </p:pic>
      <p:pic>
        <p:nvPicPr>
          <p:cNvPr id="16" name="Picture 2" descr="F:\MEMORIA DE ACTIVIDADES 2014-4\49. fotos formac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60415"/>
            <a:ext cx="4132149" cy="5844188"/>
          </a:xfrm>
          <a:prstGeom prst="rect">
            <a:avLst/>
          </a:prstGeom>
          <a:noFill/>
        </p:spPr>
      </p:pic>
      <p:grpSp>
        <p:nvGrpSpPr>
          <p:cNvPr id="9" name="Ομάδα 1">
            <a:extLst>
              <a:ext uri="{FF2B5EF4-FFF2-40B4-BE49-F238E27FC236}">
                <a16:creationId xmlns:a16="http://schemas.microsoft.com/office/drawing/2014/main" xmlns="" id="{00455998-6BE0-4E5E-A482-B322D00252FB}"/>
              </a:ext>
            </a:extLst>
          </p:cNvPr>
          <p:cNvGrpSpPr/>
          <p:nvPr/>
        </p:nvGrpSpPr>
        <p:grpSpPr>
          <a:xfrm>
            <a:off x="0" y="393606"/>
            <a:ext cx="12532308" cy="743932"/>
            <a:chOff x="0" y="393606"/>
            <a:chExt cx="12532308" cy="743932"/>
          </a:xfrm>
        </p:grpSpPr>
        <p:cxnSp>
          <p:nvCxnSpPr>
            <p:cNvPr id="11" name="Ευθεία γραμμή σύνδεσης 5">
              <a:extLst>
                <a:ext uri="{FF2B5EF4-FFF2-40B4-BE49-F238E27FC236}">
                  <a16:creationId xmlns:a16="http://schemas.microsoft.com/office/drawing/2014/main" xmlns="" id="{C43458F1-BB8D-473D-9099-3CC6821E6B43}"/>
                </a:ext>
              </a:extLst>
            </p:cNvPr>
            <p:cNvCxnSpPr/>
            <p:nvPr/>
          </p:nvCxnSpPr>
          <p:spPr>
            <a:xfrm>
              <a:off x="0" y="1137538"/>
              <a:ext cx="12192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xmlns="" id="{ADC345E6-8469-401A-A74C-C15D2F0A97FF}"/>
                </a:ext>
              </a:extLst>
            </p:cNvPr>
            <p:cNvSpPr/>
            <p:nvPr/>
          </p:nvSpPr>
          <p:spPr>
            <a:xfrm>
              <a:off x="6985424" y="393606"/>
              <a:ext cx="55468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</a:rPr>
                <a:t>Workshop on Diving Tourism, 28 November 2019,  Rhodes.</a:t>
              </a:r>
            </a:p>
          </p:txBody>
        </p:sp>
      </p:grpSp>
      <p:pic>
        <p:nvPicPr>
          <p:cNvPr id="14" name="Picture 2" descr="La imagen puede contener: texto">
            <a:extLst>
              <a:ext uri="{FF2B5EF4-FFF2-40B4-BE49-F238E27FC236}">
                <a16:creationId xmlns:a16="http://schemas.microsoft.com/office/drawing/2014/main" xmlns="" id="{F13770BA-CADE-4F13-8FAE-CD664EC4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08" y="50669"/>
            <a:ext cx="1625844" cy="102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549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585</Words>
  <Application>Microsoft Office PowerPoint</Application>
  <PresentationFormat>Προσαρμογή</PresentationFormat>
  <Paragraphs>102</Paragraphs>
  <Slides>26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Tema de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The Heritage Interpretation as a key of education and raise awareness. An opportunity for a sustainable economy with a cultural base.</vt:lpstr>
      <vt:lpstr>Διαφάνεια 8</vt:lpstr>
      <vt:lpstr>Διαφάνεια 9</vt:lpstr>
      <vt:lpstr>Διαφάνεια 10</vt:lpstr>
      <vt:lpstr>Διαφάνεια 11</vt:lpstr>
      <vt:lpstr>Identify the needs of local dive centers and the public.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Some Questions…</vt:lpstr>
      <vt:lpstr>Διαφάνεια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Cerezo Andreo</dc:creator>
  <cp:lastModifiedBy>user</cp:lastModifiedBy>
  <cp:revision>2</cp:revision>
  <dcterms:created xsi:type="dcterms:W3CDTF">2019-11-24T16:54:42Z</dcterms:created>
  <dcterms:modified xsi:type="dcterms:W3CDTF">2020-03-03T13:41:34Z</dcterms:modified>
</cp:coreProperties>
</file>